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56" r:id="rId6"/>
    <p:sldId id="267" r:id="rId7"/>
    <p:sldId id="268" r:id="rId8"/>
    <p:sldId id="259" r:id="rId9"/>
    <p:sldId id="263" r:id="rId10"/>
    <p:sldId id="264" r:id="rId11"/>
    <p:sldId id="265" r:id="rId12"/>
    <p:sldId id="266" r:id="rId13"/>
    <p:sldId id="270" r:id="rId14"/>
    <p:sldId id="269" r:id="rId1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DE9"/>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A8094-1808-45A9-B66B-36E25A6D0F12}" v="95" dt="2020-04-14T11:45:04.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62" d="100"/>
          <a:sy n="62" d="100"/>
        </p:scale>
        <p:origin x="7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t, Ruben van de (rbe)" userId="3e80ddb7-807a-413c-9f13-c12181b16623" providerId="ADAL" clId="{E3D1A70B-E475-4E66-A387-85C1FEF6CFD0}"/>
    <pc:docChg chg="undo redo custSel addSld modSld">
      <pc:chgData name="Belt, Ruben van de (rbe)" userId="3e80ddb7-807a-413c-9f13-c12181b16623" providerId="ADAL" clId="{E3D1A70B-E475-4E66-A387-85C1FEF6CFD0}" dt="2019-11-22T14:22:35.109" v="2109" actId="20577"/>
      <pc:docMkLst>
        <pc:docMk/>
      </pc:docMkLst>
      <pc:sldChg chg="addSp modSp">
        <pc:chgData name="Belt, Ruben van de (rbe)" userId="3e80ddb7-807a-413c-9f13-c12181b16623" providerId="ADAL" clId="{E3D1A70B-E475-4E66-A387-85C1FEF6CFD0}" dt="2019-11-22T13:37:04.190" v="748" actId="1076"/>
        <pc:sldMkLst>
          <pc:docMk/>
          <pc:sldMk cId="399358989" sldId="256"/>
        </pc:sldMkLst>
        <pc:spChg chg="add mod">
          <ac:chgData name="Belt, Ruben van de (rbe)" userId="3e80ddb7-807a-413c-9f13-c12181b16623" providerId="ADAL" clId="{E3D1A70B-E475-4E66-A387-85C1FEF6CFD0}" dt="2019-11-22T13:35:14.620" v="539" actId="1076"/>
          <ac:spMkLst>
            <pc:docMk/>
            <pc:sldMk cId="399358989" sldId="256"/>
            <ac:spMk id="36" creationId="{87C35712-1A34-40CB-A71B-1D161B4A9230}"/>
          </ac:spMkLst>
        </pc:spChg>
        <pc:spChg chg="add mod">
          <ac:chgData name="Belt, Ruben van de (rbe)" userId="3e80ddb7-807a-413c-9f13-c12181b16623" providerId="ADAL" clId="{E3D1A70B-E475-4E66-A387-85C1FEF6CFD0}" dt="2019-11-22T13:35:58.501" v="629" actId="1076"/>
          <ac:spMkLst>
            <pc:docMk/>
            <pc:sldMk cId="399358989" sldId="256"/>
            <ac:spMk id="39" creationId="{594F68EA-24F8-4179-9147-550798221109}"/>
          </ac:spMkLst>
        </pc:spChg>
        <pc:spChg chg="add mod">
          <ac:chgData name="Belt, Ruben van de (rbe)" userId="3e80ddb7-807a-413c-9f13-c12181b16623" providerId="ADAL" clId="{E3D1A70B-E475-4E66-A387-85C1FEF6CFD0}" dt="2019-11-22T13:36:55.302" v="747" actId="1076"/>
          <ac:spMkLst>
            <pc:docMk/>
            <pc:sldMk cId="399358989" sldId="256"/>
            <ac:spMk id="40" creationId="{1D1F8B3A-8BB8-45DB-9713-049EAB6C6AB7}"/>
          </ac:spMkLst>
        </pc:spChg>
        <pc:spChg chg="add mod">
          <ac:chgData name="Belt, Ruben van de (rbe)" userId="3e80ddb7-807a-413c-9f13-c12181b16623" providerId="ADAL" clId="{E3D1A70B-E475-4E66-A387-85C1FEF6CFD0}" dt="2019-11-22T13:37:04.190" v="748" actId="1076"/>
          <ac:spMkLst>
            <pc:docMk/>
            <pc:sldMk cId="399358989" sldId="256"/>
            <ac:spMk id="41" creationId="{074B2183-4040-48B8-9E02-CC5C2232C9EF}"/>
          </ac:spMkLst>
        </pc:spChg>
        <pc:picChg chg="add mod modCrop">
          <ac:chgData name="Belt, Ruben van de (rbe)" userId="3e80ddb7-807a-413c-9f13-c12181b16623" providerId="ADAL" clId="{E3D1A70B-E475-4E66-A387-85C1FEF6CFD0}" dt="2019-11-22T13:31:46.258" v="414" actId="1076"/>
          <ac:picMkLst>
            <pc:docMk/>
            <pc:sldMk cId="399358989" sldId="256"/>
            <ac:picMk id="37" creationId="{E212D4F5-EBFD-45F1-9696-E9B420C8CDAE}"/>
          </ac:picMkLst>
        </pc:picChg>
        <pc:picChg chg="add mod modCrop">
          <ac:chgData name="Belt, Ruben van de (rbe)" userId="3e80ddb7-807a-413c-9f13-c12181b16623" providerId="ADAL" clId="{E3D1A70B-E475-4E66-A387-85C1FEF6CFD0}" dt="2019-11-22T13:33:58.352" v="425" actId="1076"/>
          <ac:picMkLst>
            <pc:docMk/>
            <pc:sldMk cId="399358989" sldId="256"/>
            <ac:picMk id="38" creationId="{F4BF941A-8996-4D90-BA9D-CE820B8378E8}"/>
          </ac:picMkLst>
        </pc:picChg>
      </pc:sldChg>
      <pc:sldChg chg="addSp delSp modSp add">
        <pc:chgData name="Belt, Ruben van de (rbe)" userId="3e80ddb7-807a-413c-9f13-c12181b16623" providerId="ADAL" clId="{E3D1A70B-E475-4E66-A387-85C1FEF6CFD0}" dt="2019-11-22T14:22:35.109" v="2109" actId="20577"/>
        <pc:sldMkLst>
          <pc:docMk/>
          <pc:sldMk cId="2137153097" sldId="257"/>
        </pc:sldMkLst>
        <pc:spChg chg="mod ord">
          <ac:chgData name="Belt, Ruben van de (rbe)" userId="3e80ddb7-807a-413c-9f13-c12181b16623" providerId="ADAL" clId="{E3D1A70B-E475-4E66-A387-85C1FEF6CFD0}" dt="2019-11-22T14:22:35.109" v="2109" actId="20577"/>
          <ac:spMkLst>
            <pc:docMk/>
            <pc:sldMk cId="2137153097" sldId="257"/>
            <ac:spMk id="2" creationId="{1F553FF0-9E1E-4401-8E8E-83FEB3AC9959}"/>
          </ac:spMkLst>
        </pc:spChg>
        <pc:spChg chg="del">
          <ac:chgData name="Belt, Ruben van de (rbe)" userId="3e80ddb7-807a-413c-9f13-c12181b16623" providerId="ADAL" clId="{E3D1A70B-E475-4E66-A387-85C1FEF6CFD0}" dt="2019-11-22T08:26:13.468" v="103" actId="478"/>
          <ac:spMkLst>
            <pc:docMk/>
            <pc:sldMk cId="2137153097" sldId="257"/>
            <ac:spMk id="3" creationId="{745E83BC-A025-4615-B869-BCB6B86FDD83}"/>
          </ac:spMkLst>
        </pc:spChg>
        <pc:spChg chg="add del mod">
          <ac:chgData name="Belt, Ruben van de (rbe)" userId="3e80ddb7-807a-413c-9f13-c12181b16623" providerId="ADAL" clId="{E3D1A70B-E475-4E66-A387-85C1FEF6CFD0}" dt="2019-11-22T14:10:21.257" v="1446" actId="478"/>
          <ac:spMkLst>
            <pc:docMk/>
            <pc:sldMk cId="2137153097" sldId="257"/>
            <ac:spMk id="4" creationId="{742E217B-222F-476E-81EF-55E249B3B0AE}"/>
          </ac:spMkLst>
        </pc:spChg>
        <pc:spChg chg="add mod">
          <ac:chgData name="Belt, Ruben van de (rbe)" userId="3e80ddb7-807a-413c-9f13-c12181b16623" providerId="ADAL" clId="{E3D1A70B-E475-4E66-A387-85C1FEF6CFD0}" dt="2019-11-22T14:19:11.925" v="1718" actId="20577"/>
          <ac:spMkLst>
            <pc:docMk/>
            <pc:sldMk cId="2137153097" sldId="257"/>
            <ac:spMk id="5" creationId="{7D0F535C-8835-4265-BCEA-B24549C85CA0}"/>
          </ac:spMkLst>
        </pc:spChg>
        <pc:spChg chg="add mod">
          <ac:chgData name="Belt, Ruben van de (rbe)" userId="3e80ddb7-807a-413c-9f13-c12181b16623" providerId="ADAL" clId="{E3D1A70B-E475-4E66-A387-85C1FEF6CFD0}" dt="2019-11-22T14:20:58.822" v="2078" actId="1076"/>
          <ac:spMkLst>
            <pc:docMk/>
            <pc:sldMk cId="2137153097" sldId="257"/>
            <ac:spMk id="6" creationId="{CC40F043-8608-4DB4-A9D4-3B28D4BE3B71}"/>
          </ac:spMkLst>
        </pc:spChg>
        <pc:spChg chg="add mod">
          <ac:chgData name="Belt, Ruben van de (rbe)" userId="3e80ddb7-807a-413c-9f13-c12181b16623" providerId="ADAL" clId="{E3D1A70B-E475-4E66-A387-85C1FEF6CFD0}" dt="2019-11-22T14:15:09.912" v="1664" actId="1076"/>
          <ac:spMkLst>
            <pc:docMk/>
            <pc:sldMk cId="2137153097" sldId="257"/>
            <ac:spMk id="7" creationId="{5EC378CD-F587-4068-A373-664B83905749}"/>
          </ac:spMkLst>
        </pc:spChg>
        <pc:spChg chg="add mod">
          <ac:chgData name="Belt, Ruben van de (rbe)" userId="3e80ddb7-807a-413c-9f13-c12181b16623" providerId="ADAL" clId="{E3D1A70B-E475-4E66-A387-85C1FEF6CFD0}" dt="2019-11-22T14:11:24.309" v="1505" actId="2711"/>
          <ac:spMkLst>
            <pc:docMk/>
            <pc:sldMk cId="2137153097" sldId="257"/>
            <ac:spMk id="9" creationId="{C163ABD0-70DC-4410-9C2C-8C0E8C6F2079}"/>
          </ac:spMkLst>
        </pc:spChg>
        <pc:spChg chg="add mod">
          <ac:chgData name="Belt, Ruben van de (rbe)" userId="3e80ddb7-807a-413c-9f13-c12181b16623" providerId="ADAL" clId="{E3D1A70B-E475-4E66-A387-85C1FEF6CFD0}" dt="2019-11-22T14:11:24.309" v="1505" actId="2711"/>
          <ac:spMkLst>
            <pc:docMk/>
            <pc:sldMk cId="2137153097" sldId="257"/>
            <ac:spMk id="10" creationId="{52F1E732-4AC2-423B-8DE1-A7C3B931A893}"/>
          </ac:spMkLst>
        </pc:spChg>
        <pc:spChg chg="add mod">
          <ac:chgData name="Belt, Ruben van de (rbe)" userId="3e80ddb7-807a-413c-9f13-c12181b16623" providerId="ADAL" clId="{E3D1A70B-E475-4E66-A387-85C1FEF6CFD0}" dt="2019-11-22T14:11:24.309" v="1505" actId="2711"/>
          <ac:spMkLst>
            <pc:docMk/>
            <pc:sldMk cId="2137153097" sldId="257"/>
            <ac:spMk id="11" creationId="{10BB49FB-E268-426C-9A70-1BA6795C24F7}"/>
          </ac:spMkLst>
        </pc:spChg>
        <pc:spChg chg="add mod">
          <ac:chgData name="Belt, Ruben van de (rbe)" userId="3e80ddb7-807a-413c-9f13-c12181b16623" providerId="ADAL" clId="{E3D1A70B-E475-4E66-A387-85C1FEF6CFD0}" dt="2019-11-22T14:11:24.309" v="1505" actId="2711"/>
          <ac:spMkLst>
            <pc:docMk/>
            <pc:sldMk cId="2137153097" sldId="257"/>
            <ac:spMk id="12" creationId="{6A400FCC-357F-46BF-9B9B-EAEE4720FA07}"/>
          </ac:spMkLst>
        </pc:spChg>
        <pc:spChg chg="add mod">
          <ac:chgData name="Belt, Ruben van de (rbe)" userId="3e80ddb7-807a-413c-9f13-c12181b16623" providerId="ADAL" clId="{E3D1A70B-E475-4E66-A387-85C1FEF6CFD0}" dt="2019-11-22T14:11:24.309" v="1505" actId="2711"/>
          <ac:spMkLst>
            <pc:docMk/>
            <pc:sldMk cId="2137153097" sldId="257"/>
            <ac:spMk id="13" creationId="{286DC0A3-11C2-4BCE-80D0-3AA79343EB7E}"/>
          </ac:spMkLst>
        </pc:spChg>
        <pc:spChg chg="add mod">
          <ac:chgData name="Belt, Ruben van de (rbe)" userId="3e80ddb7-807a-413c-9f13-c12181b16623" providerId="ADAL" clId="{E3D1A70B-E475-4E66-A387-85C1FEF6CFD0}" dt="2019-11-22T14:21:23.438" v="2081" actId="1076"/>
          <ac:spMkLst>
            <pc:docMk/>
            <pc:sldMk cId="2137153097" sldId="257"/>
            <ac:spMk id="14" creationId="{95F845FB-4A20-40E9-8B13-66B86CF9F164}"/>
          </ac:spMkLst>
        </pc:spChg>
        <pc:spChg chg="add mod">
          <ac:chgData name="Belt, Ruben van de (rbe)" userId="3e80ddb7-807a-413c-9f13-c12181b16623" providerId="ADAL" clId="{E3D1A70B-E475-4E66-A387-85C1FEF6CFD0}" dt="2019-11-22T14:21:16.470" v="2080" actId="1076"/>
          <ac:spMkLst>
            <pc:docMk/>
            <pc:sldMk cId="2137153097" sldId="257"/>
            <ac:spMk id="15" creationId="{C95FA31F-64A4-4AAF-B0CA-9EFD15ED3CFF}"/>
          </ac:spMkLst>
        </pc:spChg>
        <pc:spChg chg="add mod">
          <ac:chgData name="Belt, Ruben van de (rbe)" userId="3e80ddb7-807a-413c-9f13-c12181b16623" providerId="ADAL" clId="{E3D1A70B-E475-4E66-A387-85C1FEF6CFD0}" dt="2019-11-22T14:11:24.309" v="1505" actId="2711"/>
          <ac:spMkLst>
            <pc:docMk/>
            <pc:sldMk cId="2137153097" sldId="257"/>
            <ac:spMk id="16" creationId="{E0728DAB-0467-43B2-9388-77FD94F35E10}"/>
          </ac:spMkLst>
        </pc:spChg>
        <pc:spChg chg="add del">
          <ac:chgData name="Belt, Ruben van de (rbe)" userId="3e80ddb7-807a-413c-9f13-c12181b16623" providerId="ADAL" clId="{E3D1A70B-E475-4E66-A387-85C1FEF6CFD0}" dt="2019-11-22T14:07:43.050" v="1128" actId="478"/>
          <ac:spMkLst>
            <pc:docMk/>
            <pc:sldMk cId="2137153097" sldId="257"/>
            <ac:spMk id="17" creationId="{2C5FB0C2-6930-437C-AA7B-E7AB33ABECB7}"/>
          </ac:spMkLst>
        </pc:spChg>
        <pc:spChg chg="add del">
          <ac:chgData name="Belt, Ruben van de (rbe)" userId="3e80ddb7-807a-413c-9f13-c12181b16623" providerId="ADAL" clId="{E3D1A70B-E475-4E66-A387-85C1FEF6CFD0}" dt="2019-11-22T14:07:40.627" v="1127" actId="478"/>
          <ac:spMkLst>
            <pc:docMk/>
            <pc:sldMk cId="2137153097" sldId="257"/>
            <ac:spMk id="18" creationId="{2388EA30-95AB-4A66-8DCC-530A6B062B4A}"/>
          </ac:spMkLst>
        </pc:spChg>
        <pc:spChg chg="add del">
          <ac:chgData name="Belt, Ruben van de (rbe)" userId="3e80ddb7-807a-413c-9f13-c12181b16623" providerId="ADAL" clId="{E3D1A70B-E475-4E66-A387-85C1FEF6CFD0}" dt="2019-11-22T14:07:40.627" v="1127" actId="478"/>
          <ac:spMkLst>
            <pc:docMk/>
            <pc:sldMk cId="2137153097" sldId="257"/>
            <ac:spMk id="19" creationId="{78363EF1-7AA6-4DE0-B353-BB08503D70FB}"/>
          </ac:spMkLst>
        </pc:spChg>
        <pc:spChg chg="add del">
          <ac:chgData name="Belt, Ruben van de (rbe)" userId="3e80ddb7-807a-413c-9f13-c12181b16623" providerId="ADAL" clId="{E3D1A70B-E475-4E66-A387-85C1FEF6CFD0}" dt="2019-11-22T14:07:40.627" v="1127" actId="478"/>
          <ac:spMkLst>
            <pc:docMk/>
            <pc:sldMk cId="2137153097" sldId="257"/>
            <ac:spMk id="20" creationId="{3F869DE6-CC26-4DA3-A4F5-AF44C616471C}"/>
          </ac:spMkLst>
        </pc:spChg>
        <pc:spChg chg="add del">
          <ac:chgData name="Belt, Ruben van de (rbe)" userId="3e80ddb7-807a-413c-9f13-c12181b16623" providerId="ADAL" clId="{E3D1A70B-E475-4E66-A387-85C1FEF6CFD0}" dt="2019-11-22T14:07:40.627" v="1127" actId="478"/>
          <ac:spMkLst>
            <pc:docMk/>
            <pc:sldMk cId="2137153097" sldId="257"/>
            <ac:spMk id="21" creationId="{143EE31F-81C3-4CE4-9D49-4BE59EFF2B2F}"/>
          </ac:spMkLst>
        </pc:spChg>
        <pc:spChg chg="add del">
          <ac:chgData name="Belt, Ruben van de (rbe)" userId="3e80ddb7-807a-413c-9f13-c12181b16623" providerId="ADAL" clId="{E3D1A70B-E475-4E66-A387-85C1FEF6CFD0}" dt="2019-11-22T14:07:40.627" v="1127" actId="478"/>
          <ac:spMkLst>
            <pc:docMk/>
            <pc:sldMk cId="2137153097" sldId="257"/>
            <ac:spMk id="22" creationId="{55B28961-1B5A-4C15-93AE-858C4CC8B728}"/>
          </ac:spMkLst>
        </pc:spChg>
        <pc:spChg chg="add mod">
          <ac:chgData name="Belt, Ruben van de (rbe)" userId="3e80ddb7-807a-413c-9f13-c12181b16623" providerId="ADAL" clId="{E3D1A70B-E475-4E66-A387-85C1FEF6CFD0}" dt="2019-11-22T14:11:24.309" v="1505" actId="2711"/>
          <ac:spMkLst>
            <pc:docMk/>
            <pc:sldMk cId="2137153097" sldId="257"/>
            <ac:spMk id="24" creationId="{07C646F9-8F1B-4093-BEA7-FB2BA7AC7490}"/>
          </ac:spMkLst>
        </pc:spChg>
        <pc:spChg chg="add del mod">
          <ac:chgData name="Belt, Ruben van de (rbe)" userId="3e80ddb7-807a-413c-9f13-c12181b16623" providerId="ADAL" clId="{E3D1A70B-E475-4E66-A387-85C1FEF6CFD0}" dt="2019-11-22T14:11:43.323" v="1511" actId="478"/>
          <ac:spMkLst>
            <pc:docMk/>
            <pc:sldMk cId="2137153097" sldId="257"/>
            <ac:spMk id="25" creationId="{2ECAA273-C9A4-4F06-A6A0-3BFCCD6FE7D8}"/>
          </ac:spMkLst>
        </pc:spChg>
        <pc:spChg chg="add del mod">
          <ac:chgData name="Belt, Ruben van de (rbe)" userId="3e80ddb7-807a-413c-9f13-c12181b16623" providerId="ADAL" clId="{E3D1A70B-E475-4E66-A387-85C1FEF6CFD0}" dt="2019-11-22T14:11:38.457" v="1508" actId="478"/>
          <ac:spMkLst>
            <pc:docMk/>
            <pc:sldMk cId="2137153097" sldId="257"/>
            <ac:spMk id="26" creationId="{62A3A145-7FB5-4BC5-A8E3-CC264F38FEB6}"/>
          </ac:spMkLst>
        </pc:spChg>
        <pc:spChg chg="add del mod">
          <ac:chgData name="Belt, Ruben van de (rbe)" userId="3e80ddb7-807a-413c-9f13-c12181b16623" providerId="ADAL" clId="{E3D1A70B-E475-4E66-A387-85C1FEF6CFD0}" dt="2019-11-22T14:14:47.485" v="1658" actId="478"/>
          <ac:spMkLst>
            <pc:docMk/>
            <pc:sldMk cId="2137153097" sldId="257"/>
            <ac:spMk id="28" creationId="{02A1F06E-AACC-4D53-AFB1-04D01846F167}"/>
          </ac:spMkLst>
        </pc:spChg>
        <pc:spChg chg="add mod ord">
          <ac:chgData name="Belt, Ruben van de (rbe)" userId="3e80ddb7-807a-413c-9f13-c12181b16623" providerId="ADAL" clId="{E3D1A70B-E475-4E66-A387-85C1FEF6CFD0}" dt="2019-11-22T14:15:06.221" v="1663" actId="14100"/>
          <ac:spMkLst>
            <pc:docMk/>
            <pc:sldMk cId="2137153097" sldId="257"/>
            <ac:spMk id="29" creationId="{637C8027-B8E1-400A-95D7-1D0051476238}"/>
          </ac:spMkLst>
        </pc:spChg>
        <pc:spChg chg="add del mod">
          <ac:chgData name="Belt, Ruben van de (rbe)" userId="3e80ddb7-807a-413c-9f13-c12181b16623" providerId="ADAL" clId="{E3D1A70B-E475-4E66-A387-85C1FEF6CFD0}" dt="2019-11-22T14:16:19.035" v="1675" actId="478"/>
          <ac:spMkLst>
            <pc:docMk/>
            <pc:sldMk cId="2137153097" sldId="257"/>
            <ac:spMk id="30" creationId="{ABA778CA-E70E-4203-87D0-ABEB3716BD7C}"/>
          </ac:spMkLst>
        </pc:spChg>
        <pc:spChg chg="add del mod">
          <ac:chgData name="Belt, Ruben van de (rbe)" userId="3e80ddb7-807a-413c-9f13-c12181b16623" providerId="ADAL" clId="{E3D1A70B-E475-4E66-A387-85C1FEF6CFD0}" dt="2019-11-22T14:16:57.511" v="1678" actId="478"/>
          <ac:spMkLst>
            <pc:docMk/>
            <pc:sldMk cId="2137153097" sldId="257"/>
            <ac:spMk id="31" creationId="{EEA2E7E0-72BB-4B69-A89F-1E7E3BA88C93}"/>
          </ac:spMkLst>
        </pc:spChg>
        <pc:spChg chg="add del mod ord">
          <ac:chgData name="Belt, Ruben van de (rbe)" userId="3e80ddb7-807a-413c-9f13-c12181b16623" providerId="ADAL" clId="{E3D1A70B-E475-4E66-A387-85C1FEF6CFD0}" dt="2019-11-22T14:18:31.456" v="1686" actId="478"/>
          <ac:spMkLst>
            <pc:docMk/>
            <pc:sldMk cId="2137153097" sldId="257"/>
            <ac:spMk id="32" creationId="{76D42350-77E7-4F63-BA14-189BDD787E64}"/>
          </ac:spMkLst>
        </pc:spChg>
        <pc:spChg chg="add mod">
          <ac:chgData name="Belt, Ruben van de (rbe)" userId="3e80ddb7-807a-413c-9f13-c12181b16623" providerId="ADAL" clId="{E3D1A70B-E475-4E66-A387-85C1FEF6CFD0}" dt="2019-11-22T14:20:52.179" v="2074" actId="1076"/>
          <ac:spMkLst>
            <pc:docMk/>
            <pc:sldMk cId="2137153097" sldId="257"/>
            <ac:spMk id="33" creationId="{91532A33-FF28-4642-BDFC-5A287375CB9B}"/>
          </ac:spMkLst>
        </pc:spChg>
        <pc:picChg chg="add del mod">
          <ac:chgData name="Belt, Ruben van de (rbe)" userId="3e80ddb7-807a-413c-9f13-c12181b16623" providerId="ADAL" clId="{E3D1A70B-E475-4E66-A387-85C1FEF6CFD0}" dt="2019-11-22T14:18:56.254" v="1690" actId="478"/>
          <ac:picMkLst>
            <pc:docMk/>
            <pc:sldMk cId="2137153097" sldId="257"/>
            <ac:picMk id="27" creationId="{9E6566FC-4F3C-4F14-9409-A38F7A06F1C2}"/>
          </ac:picMkLst>
        </pc:picChg>
        <pc:cxnChg chg="add">
          <ac:chgData name="Belt, Ruben van de (rbe)" userId="3e80ddb7-807a-413c-9f13-c12181b16623" providerId="ADAL" clId="{E3D1A70B-E475-4E66-A387-85C1FEF6CFD0}" dt="2019-11-22T14:05:45.801" v="842"/>
          <ac:cxnSpMkLst>
            <pc:docMk/>
            <pc:sldMk cId="2137153097" sldId="257"/>
            <ac:cxnSpMk id="8" creationId="{D31A5804-69C8-47F1-A7E9-C907D17A57EB}"/>
          </ac:cxnSpMkLst>
        </pc:cxnChg>
        <pc:cxnChg chg="add">
          <ac:chgData name="Belt, Ruben van de (rbe)" userId="3e80ddb7-807a-413c-9f13-c12181b16623" providerId="ADAL" clId="{E3D1A70B-E475-4E66-A387-85C1FEF6CFD0}" dt="2019-11-22T14:05:45.801" v="842"/>
          <ac:cxnSpMkLst>
            <pc:docMk/>
            <pc:sldMk cId="2137153097" sldId="257"/>
            <ac:cxnSpMk id="23" creationId="{7518E0F6-0A8E-4217-8C10-5165B7C0EFB6}"/>
          </ac:cxnSpMkLst>
        </pc:cxnChg>
      </pc:sldChg>
    </pc:docChg>
  </pc:docChgLst>
  <pc:docChgLst>
    <pc:chgData name="Belt, Ruben van de (rbe)" userId="3e80ddb7-807a-413c-9f13-c12181b16623" providerId="ADAL" clId="{696A8094-1808-45A9-B66B-36E25A6D0F12}"/>
    <pc:docChg chg="undo custSel delSld modSld">
      <pc:chgData name="Belt, Ruben van de (rbe)" userId="3e80ddb7-807a-413c-9f13-c12181b16623" providerId="ADAL" clId="{696A8094-1808-45A9-B66B-36E25A6D0F12}" dt="2020-04-16T13:25:01.083" v="15056" actId="20577"/>
      <pc:docMkLst>
        <pc:docMk/>
      </pc:docMkLst>
      <pc:sldChg chg="addSp delSp modSp">
        <pc:chgData name="Belt, Ruben van de (rbe)" userId="3e80ddb7-807a-413c-9f13-c12181b16623" providerId="ADAL" clId="{696A8094-1808-45A9-B66B-36E25A6D0F12}" dt="2020-04-09T08:16:15.172" v="9354" actId="1076"/>
        <pc:sldMkLst>
          <pc:docMk/>
          <pc:sldMk cId="399358989" sldId="256"/>
        </pc:sldMkLst>
        <pc:picChg chg="add del mod">
          <ac:chgData name="Belt, Ruben van de (rbe)" userId="3e80ddb7-807a-413c-9f13-c12181b16623" providerId="ADAL" clId="{696A8094-1808-45A9-B66B-36E25A6D0F12}" dt="2020-04-07T13:33:46.505" v="3247" actId="478"/>
          <ac:picMkLst>
            <pc:docMk/>
            <pc:sldMk cId="399358989" sldId="256"/>
            <ac:picMk id="10" creationId="{E956C29C-9CB2-41A8-B8CA-00E5F66207A4}"/>
          </ac:picMkLst>
        </pc:picChg>
        <pc:picChg chg="add mod">
          <ac:chgData name="Belt, Ruben van de (rbe)" userId="3e80ddb7-807a-413c-9f13-c12181b16623" providerId="ADAL" clId="{696A8094-1808-45A9-B66B-36E25A6D0F12}" dt="2020-04-07T13:34:06.035" v="3249" actId="1076"/>
          <ac:picMkLst>
            <pc:docMk/>
            <pc:sldMk cId="399358989" sldId="256"/>
            <ac:picMk id="11" creationId="{E6BF9400-8ACB-4E62-89C7-07FE0D1BEB85}"/>
          </ac:picMkLst>
        </pc:picChg>
        <pc:picChg chg="mod">
          <ac:chgData name="Belt, Ruben van de (rbe)" userId="3e80ddb7-807a-413c-9f13-c12181b16623" providerId="ADAL" clId="{696A8094-1808-45A9-B66B-36E25A6D0F12}" dt="2020-04-09T08:16:15.172" v="9354" actId="1076"/>
          <ac:picMkLst>
            <pc:docMk/>
            <pc:sldMk cId="399358989" sldId="256"/>
            <ac:picMk id="1028" creationId="{BFBB3D40-77BB-44B1-9646-334F018309B7}"/>
          </ac:picMkLst>
        </pc:picChg>
      </pc:sldChg>
      <pc:sldChg chg="del">
        <pc:chgData name="Belt, Ruben van de (rbe)" userId="3e80ddb7-807a-413c-9f13-c12181b16623" providerId="ADAL" clId="{696A8094-1808-45A9-B66B-36E25A6D0F12}" dt="2020-04-14T09:15:39.404" v="12841" actId="47"/>
        <pc:sldMkLst>
          <pc:docMk/>
          <pc:sldMk cId="2137153097" sldId="257"/>
        </pc:sldMkLst>
      </pc:sldChg>
      <pc:sldChg chg="del">
        <pc:chgData name="Belt, Ruben van de (rbe)" userId="3e80ddb7-807a-413c-9f13-c12181b16623" providerId="ADAL" clId="{696A8094-1808-45A9-B66B-36E25A6D0F12}" dt="2020-04-14T09:15:39.404" v="12841" actId="47"/>
        <pc:sldMkLst>
          <pc:docMk/>
          <pc:sldMk cId="2698206662" sldId="258"/>
        </pc:sldMkLst>
      </pc:sldChg>
      <pc:sldChg chg="addSp delSp modSp mod">
        <pc:chgData name="Belt, Ruben van de (rbe)" userId="3e80ddb7-807a-413c-9f13-c12181b16623" providerId="ADAL" clId="{696A8094-1808-45A9-B66B-36E25A6D0F12}" dt="2020-04-08T11:39:08.542" v="9353" actId="20577"/>
        <pc:sldMkLst>
          <pc:docMk/>
          <pc:sldMk cId="282067136" sldId="259"/>
        </pc:sldMkLst>
        <pc:spChg chg="mod">
          <ac:chgData name="Belt, Ruben van de (rbe)" userId="3e80ddb7-807a-413c-9f13-c12181b16623" providerId="ADAL" clId="{696A8094-1808-45A9-B66B-36E25A6D0F12}" dt="2020-04-07T12:44:36.678" v="364" actId="1076"/>
          <ac:spMkLst>
            <pc:docMk/>
            <pc:sldMk cId="282067136" sldId="259"/>
            <ac:spMk id="8" creationId="{FD50D99A-19B6-423A-A70B-FD47F5FDEDC1}"/>
          </ac:spMkLst>
        </pc:spChg>
        <pc:spChg chg="mod">
          <ac:chgData name="Belt, Ruben van de (rbe)" userId="3e80ddb7-807a-413c-9f13-c12181b16623" providerId="ADAL" clId="{696A8094-1808-45A9-B66B-36E25A6D0F12}" dt="2020-04-07T14:31:52.313" v="5248" actId="1076"/>
          <ac:spMkLst>
            <pc:docMk/>
            <pc:sldMk cId="282067136" sldId="259"/>
            <ac:spMk id="10" creationId="{7CD8A659-BF50-4B57-9BA0-237FCB1F0819}"/>
          </ac:spMkLst>
        </pc:spChg>
        <pc:spChg chg="mod">
          <ac:chgData name="Belt, Ruben van de (rbe)" userId="3e80ddb7-807a-413c-9f13-c12181b16623" providerId="ADAL" clId="{696A8094-1808-45A9-B66B-36E25A6D0F12}" dt="2020-04-08T10:08:57.733" v="7048" actId="14100"/>
          <ac:spMkLst>
            <pc:docMk/>
            <pc:sldMk cId="282067136" sldId="259"/>
            <ac:spMk id="12" creationId="{B0A7F148-6044-4EA9-9319-034348057798}"/>
          </ac:spMkLst>
        </pc:spChg>
        <pc:spChg chg="mod">
          <ac:chgData name="Belt, Ruben van de (rbe)" userId="3e80ddb7-807a-413c-9f13-c12181b16623" providerId="ADAL" clId="{696A8094-1808-45A9-B66B-36E25A6D0F12}" dt="2020-04-07T12:48:51.524" v="914" actId="1076"/>
          <ac:spMkLst>
            <pc:docMk/>
            <pc:sldMk cId="282067136" sldId="259"/>
            <ac:spMk id="14" creationId="{1F34FBF2-F65A-4660-AE92-AF0377811B86}"/>
          </ac:spMkLst>
        </pc:spChg>
        <pc:spChg chg="mod">
          <ac:chgData name="Belt, Ruben van de (rbe)" userId="3e80ddb7-807a-413c-9f13-c12181b16623" providerId="ADAL" clId="{696A8094-1808-45A9-B66B-36E25A6D0F12}" dt="2020-04-07T14:31:48.019" v="5247" actId="1076"/>
          <ac:spMkLst>
            <pc:docMk/>
            <pc:sldMk cId="282067136" sldId="259"/>
            <ac:spMk id="16" creationId="{ACF1B34F-1223-44A6-A48F-1BDE7CE1E4B9}"/>
          </ac:spMkLst>
        </pc:spChg>
        <pc:spChg chg="mod">
          <ac:chgData name="Belt, Ruben van de (rbe)" userId="3e80ddb7-807a-413c-9f13-c12181b16623" providerId="ADAL" clId="{696A8094-1808-45A9-B66B-36E25A6D0F12}" dt="2020-04-08T11:06:05.362" v="7476" actId="14100"/>
          <ac:spMkLst>
            <pc:docMk/>
            <pc:sldMk cId="282067136" sldId="259"/>
            <ac:spMk id="17" creationId="{9A73818F-933A-4B6C-8012-84F8CF1CCFA8}"/>
          </ac:spMkLst>
        </pc:spChg>
        <pc:spChg chg="add del">
          <ac:chgData name="Belt, Ruben van de (rbe)" userId="3e80ddb7-807a-413c-9f13-c12181b16623" providerId="ADAL" clId="{696A8094-1808-45A9-B66B-36E25A6D0F12}" dt="2020-04-08T10:09:05.705" v="7051" actId="478"/>
          <ac:spMkLst>
            <pc:docMk/>
            <pc:sldMk cId="282067136" sldId="259"/>
            <ac:spMk id="20" creationId="{F72FC8F7-D8D6-4063-9597-FD8B1B145A3E}"/>
          </ac:spMkLst>
        </pc:spChg>
        <pc:spChg chg="add">
          <ac:chgData name="Belt, Ruben van de (rbe)" userId="3e80ddb7-807a-413c-9f13-c12181b16623" providerId="ADAL" clId="{696A8094-1808-45A9-B66B-36E25A6D0F12}" dt="2020-04-08T10:08:49.796" v="7046"/>
          <ac:spMkLst>
            <pc:docMk/>
            <pc:sldMk cId="282067136" sldId="259"/>
            <ac:spMk id="21" creationId="{EB54AA03-CCC5-4B48-8580-03A1E2B05A93}"/>
          </ac:spMkLst>
        </pc:spChg>
        <pc:spChg chg="add del">
          <ac:chgData name="Belt, Ruben van de (rbe)" userId="3e80ddb7-807a-413c-9f13-c12181b16623" providerId="ADAL" clId="{696A8094-1808-45A9-B66B-36E25A6D0F12}" dt="2020-04-08T10:09:03.670" v="7050"/>
          <ac:spMkLst>
            <pc:docMk/>
            <pc:sldMk cId="282067136" sldId="259"/>
            <ac:spMk id="22" creationId="{4D978C37-A798-4E4F-99F1-20DB9A85FA33}"/>
          </ac:spMkLst>
        </pc:spChg>
        <pc:spChg chg="add">
          <ac:chgData name="Belt, Ruben van de (rbe)" userId="3e80ddb7-807a-413c-9f13-c12181b16623" providerId="ADAL" clId="{696A8094-1808-45A9-B66B-36E25A6D0F12}" dt="2020-04-08T10:09:06.160" v="7052"/>
          <ac:spMkLst>
            <pc:docMk/>
            <pc:sldMk cId="282067136" sldId="259"/>
            <ac:spMk id="23" creationId="{7B683FB3-7412-4F40-AD25-B0B4C1B8393D}"/>
          </ac:spMkLst>
        </pc:spChg>
        <pc:spChg chg="add mod">
          <ac:chgData name="Belt, Ruben van de (rbe)" userId="3e80ddb7-807a-413c-9f13-c12181b16623" providerId="ADAL" clId="{696A8094-1808-45A9-B66B-36E25A6D0F12}" dt="2020-04-08T11:39:08.542" v="9353" actId="20577"/>
          <ac:spMkLst>
            <pc:docMk/>
            <pc:sldMk cId="282067136" sldId="259"/>
            <ac:spMk id="24" creationId="{CA0966C3-BFDB-4F81-8209-E0CFB141614A}"/>
          </ac:spMkLst>
        </pc:spChg>
        <pc:spChg chg="add mod">
          <ac:chgData name="Belt, Ruben van de (rbe)" userId="3e80ddb7-807a-413c-9f13-c12181b16623" providerId="ADAL" clId="{696A8094-1808-45A9-B66B-36E25A6D0F12}" dt="2020-04-08T11:25:15.122" v="8647"/>
          <ac:spMkLst>
            <pc:docMk/>
            <pc:sldMk cId="282067136" sldId="259"/>
            <ac:spMk id="25" creationId="{DEC6F4A8-0ECB-4EE8-908A-F3A0EE9A5A31}"/>
          </ac:spMkLst>
        </pc:spChg>
        <pc:spChg chg="del">
          <ac:chgData name="Belt, Ruben van de (rbe)" userId="3e80ddb7-807a-413c-9f13-c12181b16623" providerId="ADAL" clId="{696A8094-1808-45A9-B66B-36E25A6D0F12}" dt="2020-04-08T10:08:49.356" v="7045" actId="478"/>
          <ac:spMkLst>
            <pc:docMk/>
            <pc:sldMk cId="282067136" sldId="259"/>
            <ac:spMk id="36" creationId="{A2B0E1FF-BCEA-4F2C-B942-1E91986213E2}"/>
          </ac:spMkLst>
        </pc:spChg>
        <pc:spChg chg="del">
          <ac:chgData name="Belt, Ruben van de (rbe)" userId="3e80ddb7-807a-413c-9f13-c12181b16623" providerId="ADAL" clId="{696A8094-1808-45A9-B66B-36E25A6D0F12}" dt="2020-04-07T14:06:46.233" v="4100" actId="478"/>
          <ac:spMkLst>
            <pc:docMk/>
            <pc:sldMk cId="282067136" sldId="259"/>
            <ac:spMk id="37" creationId="{8F96719C-662F-463D-A411-F7BD9BF05047}"/>
          </ac:spMkLst>
        </pc:spChg>
        <pc:spChg chg="del">
          <ac:chgData name="Belt, Ruben van de (rbe)" userId="3e80ddb7-807a-413c-9f13-c12181b16623" providerId="ADAL" clId="{696A8094-1808-45A9-B66B-36E25A6D0F12}" dt="2020-04-08T11:23:25.589" v="8243" actId="478"/>
          <ac:spMkLst>
            <pc:docMk/>
            <pc:sldMk cId="282067136" sldId="259"/>
            <ac:spMk id="38" creationId="{BCDE43BB-487F-46B0-9813-FD4642203590}"/>
          </ac:spMkLst>
        </pc:spChg>
        <pc:spChg chg="del">
          <ac:chgData name="Belt, Ruben van de (rbe)" userId="3e80ddb7-807a-413c-9f13-c12181b16623" providerId="ADAL" clId="{696A8094-1808-45A9-B66B-36E25A6D0F12}" dt="2020-04-08T11:23:27.798" v="8244" actId="478"/>
          <ac:spMkLst>
            <pc:docMk/>
            <pc:sldMk cId="282067136" sldId="259"/>
            <ac:spMk id="39" creationId="{1AD9B98F-BB54-4628-8F7B-680CD449874E}"/>
          </ac:spMkLst>
        </pc:spChg>
        <pc:picChg chg="add">
          <ac:chgData name="Belt, Ruben van de (rbe)" userId="3e80ddb7-807a-413c-9f13-c12181b16623" providerId="ADAL" clId="{696A8094-1808-45A9-B66B-36E25A6D0F12}" dt="2020-04-07T13:34:17.338" v="3252"/>
          <ac:picMkLst>
            <pc:docMk/>
            <pc:sldMk cId="282067136" sldId="259"/>
            <ac:picMk id="19" creationId="{9F6F1A6F-E84F-492F-A6E1-AE934DA289CE}"/>
          </ac:picMkLst>
        </pc:picChg>
      </pc:sldChg>
      <pc:sldChg chg="addSp delSp modSp">
        <pc:chgData name="Belt, Ruben van de (rbe)" userId="3e80ddb7-807a-413c-9f13-c12181b16623" providerId="ADAL" clId="{696A8094-1808-45A9-B66B-36E25A6D0F12}" dt="2020-04-09T08:16:22.898" v="9355" actId="1076"/>
        <pc:sldMkLst>
          <pc:docMk/>
          <pc:sldMk cId="387018719" sldId="261"/>
        </pc:sldMkLst>
        <pc:picChg chg="mod">
          <ac:chgData name="Belt, Ruben van de (rbe)" userId="3e80ddb7-807a-413c-9f13-c12181b16623" providerId="ADAL" clId="{696A8094-1808-45A9-B66B-36E25A6D0F12}" dt="2020-04-09T08:16:22.898" v="9355" actId="1076"/>
          <ac:picMkLst>
            <pc:docMk/>
            <pc:sldMk cId="387018719" sldId="261"/>
            <ac:picMk id="9" creationId="{0D68314A-1DA7-4B44-B994-685E87898A6F}"/>
          </ac:picMkLst>
        </pc:picChg>
        <pc:picChg chg="add del mod">
          <ac:chgData name="Belt, Ruben van de (rbe)" userId="3e80ddb7-807a-413c-9f13-c12181b16623" providerId="ADAL" clId="{696A8094-1808-45A9-B66B-36E25A6D0F12}" dt="2020-04-07T13:33:17.780" v="3242" actId="478"/>
          <ac:picMkLst>
            <pc:docMk/>
            <pc:sldMk cId="387018719" sldId="261"/>
            <ac:picMk id="1026" creationId="{3C55E1EA-F39E-4A6F-90E3-40F74AF552E4}"/>
          </ac:picMkLst>
        </pc:picChg>
      </pc:sldChg>
      <pc:sldChg chg="del">
        <pc:chgData name="Belt, Ruben van de (rbe)" userId="3e80ddb7-807a-413c-9f13-c12181b16623" providerId="ADAL" clId="{696A8094-1808-45A9-B66B-36E25A6D0F12}" dt="2020-04-14T09:15:39.404" v="12841" actId="47"/>
        <pc:sldMkLst>
          <pc:docMk/>
          <pc:sldMk cId="3528834744" sldId="262"/>
        </pc:sldMkLst>
      </pc:sldChg>
      <pc:sldChg chg="addSp delSp modSp mod">
        <pc:chgData name="Belt, Ruben van de (rbe)" userId="3e80ddb7-807a-413c-9f13-c12181b16623" providerId="ADAL" clId="{696A8094-1808-45A9-B66B-36E25A6D0F12}" dt="2020-04-14T08:49:46.210" v="10959" actId="20577"/>
        <pc:sldMkLst>
          <pc:docMk/>
          <pc:sldMk cId="1552788254" sldId="263"/>
        </pc:sldMkLst>
        <pc:spChg chg="mod">
          <ac:chgData name="Belt, Ruben van de (rbe)" userId="3e80ddb7-807a-413c-9f13-c12181b16623" providerId="ADAL" clId="{696A8094-1808-45A9-B66B-36E25A6D0F12}" dt="2020-04-07T12:52:48.132" v="1591" actId="20577"/>
          <ac:spMkLst>
            <pc:docMk/>
            <pc:sldMk cId="1552788254" sldId="263"/>
            <ac:spMk id="2" creationId="{33933EFD-8678-4B3A-A097-CF4753BC0624}"/>
          </ac:spMkLst>
        </pc:spChg>
        <pc:spChg chg="del">
          <ac:chgData name="Belt, Ruben van de (rbe)" userId="3e80ddb7-807a-413c-9f13-c12181b16623" providerId="ADAL" clId="{696A8094-1808-45A9-B66B-36E25A6D0F12}" dt="2020-04-07T14:31:57.911" v="5249" actId="478"/>
          <ac:spMkLst>
            <pc:docMk/>
            <pc:sldMk cId="1552788254" sldId="263"/>
            <ac:spMk id="10" creationId="{7CD8A659-BF50-4B57-9BA0-237FCB1F0819}"/>
          </ac:spMkLst>
        </pc:spChg>
        <pc:spChg chg="mod">
          <ac:chgData name="Belt, Ruben van de (rbe)" userId="3e80ddb7-807a-413c-9f13-c12181b16623" providerId="ADAL" clId="{696A8094-1808-45A9-B66B-36E25A6D0F12}" dt="2020-04-09T08:46:42.582" v="10498" actId="14100"/>
          <ac:spMkLst>
            <pc:docMk/>
            <pc:sldMk cId="1552788254" sldId="263"/>
            <ac:spMk id="12" creationId="{B0A7F148-6044-4EA9-9319-034348057798}"/>
          </ac:spMkLst>
        </pc:spChg>
        <pc:spChg chg="mod">
          <ac:chgData name="Belt, Ruben van de (rbe)" userId="3e80ddb7-807a-413c-9f13-c12181b16623" providerId="ADAL" clId="{696A8094-1808-45A9-B66B-36E25A6D0F12}" dt="2020-04-07T12:55:01.173" v="1839" actId="1076"/>
          <ac:spMkLst>
            <pc:docMk/>
            <pc:sldMk cId="1552788254" sldId="263"/>
            <ac:spMk id="14" creationId="{1F34FBF2-F65A-4660-AE92-AF0377811B86}"/>
          </ac:spMkLst>
        </pc:spChg>
        <pc:spChg chg="del">
          <ac:chgData name="Belt, Ruben van de (rbe)" userId="3e80ddb7-807a-413c-9f13-c12181b16623" providerId="ADAL" clId="{696A8094-1808-45A9-B66B-36E25A6D0F12}" dt="2020-04-07T14:31:57.911" v="5249" actId="478"/>
          <ac:spMkLst>
            <pc:docMk/>
            <pc:sldMk cId="1552788254" sldId="263"/>
            <ac:spMk id="16" creationId="{ACF1B34F-1223-44A6-A48F-1BDE7CE1E4B9}"/>
          </ac:spMkLst>
        </pc:spChg>
        <pc:spChg chg="mod">
          <ac:chgData name="Belt, Ruben van de (rbe)" userId="3e80ddb7-807a-413c-9f13-c12181b16623" providerId="ADAL" clId="{696A8094-1808-45A9-B66B-36E25A6D0F12}" dt="2020-04-09T08:46:44.810" v="10499" actId="14100"/>
          <ac:spMkLst>
            <pc:docMk/>
            <pc:sldMk cId="1552788254" sldId="263"/>
            <ac:spMk id="17" creationId="{9A73818F-933A-4B6C-8012-84F8CF1CCFA8}"/>
          </ac:spMkLst>
        </pc:spChg>
        <pc:spChg chg="add mod">
          <ac:chgData name="Belt, Ruben van de (rbe)" userId="3e80ddb7-807a-413c-9f13-c12181b16623" providerId="ADAL" clId="{696A8094-1808-45A9-B66B-36E25A6D0F12}" dt="2020-04-09T08:39:42.337" v="10253" actId="1076"/>
          <ac:spMkLst>
            <pc:docMk/>
            <pc:sldMk cId="1552788254" sldId="263"/>
            <ac:spMk id="20" creationId="{0DCC3483-4E5B-4768-9C55-E58A664E2007}"/>
          </ac:spMkLst>
        </pc:spChg>
        <pc:spChg chg="add">
          <ac:chgData name="Belt, Ruben van de (rbe)" userId="3e80ddb7-807a-413c-9f13-c12181b16623" providerId="ADAL" clId="{696A8094-1808-45A9-B66B-36E25A6D0F12}" dt="2020-04-07T14:31:58.241" v="5250"/>
          <ac:spMkLst>
            <pc:docMk/>
            <pc:sldMk cId="1552788254" sldId="263"/>
            <ac:spMk id="21" creationId="{226BA69C-A00B-45BD-9E5C-2758B20683E0}"/>
          </ac:spMkLst>
        </pc:spChg>
        <pc:spChg chg="add">
          <ac:chgData name="Belt, Ruben van de (rbe)" userId="3e80ddb7-807a-413c-9f13-c12181b16623" providerId="ADAL" clId="{696A8094-1808-45A9-B66B-36E25A6D0F12}" dt="2020-04-07T14:31:58.241" v="5250"/>
          <ac:spMkLst>
            <pc:docMk/>
            <pc:sldMk cId="1552788254" sldId="263"/>
            <ac:spMk id="22" creationId="{38929D05-1BF8-46C2-8E7A-F2FB3781ED69}"/>
          </ac:spMkLst>
        </pc:spChg>
        <pc:spChg chg="add mod">
          <ac:chgData name="Belt, Ruben van de (rbe)" userId="3e80ddb7-807a-413c-9f13-c12181b16623" providerId="ADAL" clId="{696A8094-1808-45A9-B66B-36E25A6D0F12}" dt="2020-04-09T08:46:25.438" v="10497" actId="20577"/>
          <ac:spMkLst>
            <pc:docMk/>
            <pc:sldMk cId="1552788254" sldId="263"/>
            <ac:spMk id="23" creationId="{358F42D2-4C81-4438-9A34-658E2C0F1CC7}"/>
          </ac:spMkLst>
        </pc:spChg>
        <pc:spChg chg="add del">
          <ac:chgData name="Belt, Ruben van de (rbe)" userId="3e80ddb7-807a-413c-9f13-c12181b16623" providerId="ADAL" clId="{696A8094-1808-45A9-B66B-36E25A6D0F12}" dt="2020-04-09T08:18:11.484" v="9358"/>
          <ac:spMkLst>
            <pc:docMk/>
            <pc:sldMk cId="1552788254" sldId="263"/>
            <ac:spMk id="24" creationId="{2D04F7F0-A0BA-42A9-B536-F8C5055E9BEE}"/>
          </ac:spMkLst>
        </pc:spChg>
        <pc:spChg chg="add mod">
          <ac:chgData name="Belt, Ruben van de (rbe)" userId="3e80ddb7-807a-413c-9f13-c12181b16623" providerId="ADAL" clId="{696A8094-1808-45A9-B66B-36E25A6D0F12}" dt="2020-04-14T08:49:46.210" v="10959" actId="20577"/>
          <ac:spMkLst>
            <pc:docMk/>
            <pc:sldMk cId="1552788254" sldId="263"/>
            <ac:spMk id="25" creationId="{130DEE4A-6643-43FA-A3BF-D18081C8CEDD}"/>
          </ac:spMkLst>
        </pc:spChg>
        <pc:spChg chg="add del">
          <ac:chgData name="Belt, Ruben van de (rbe)" userId="3e80ddb7-807a-413c-9f13-c12181b16623" providerId="ADAL" clId="{696A8094-1808-45A9-B66B-36E25A6D0F12}" dt="2020-04-09T08:18:24.478" v="9361"/>
          <ac:spMkLst>
            <pc:docMk/>
            <pc:sldMk cId="1552788254" sldId="263"/>
            <ac:spMk id="26" creationId="{476BD287-7D63-4FF1-BAD9-C4077D28211A}"/>
          </ac:spMkLst>
        </pc:spChg>
        <pc:spChg chg="add mod">
          <ac:chgData name="Belt, Ruben van de (rbe)" userId="3e80ddb7-807a-413c-9f13-c12181b16623" providerId="ADAL" clId="{696A8094-1808-45A9-B66B-36E25A6D0F12}" dt="2020-04-09T08:28:45.051" v="9943" actId="20577"/>
          <ac:spMkLst>
            <pc:docMk/>
            <pc:sldMk cId="1552788254" sldId="263"/>
            <ac:spMk id="27" creationId="{4C59FFF0-A13D-4C09-BE90-80AF7A24B7BA}"/>
          </ac:spMkLst>
        </pc:spChg>
        <pc:spChg chg="del">
          <ac:chgData name="Belt, Ruben van de (rbe)" userId="3e80ddb7-807a-413c-9f13-c12181b16623" providerId="ADAL" clId="{696A8094-1808-45A9-B66B-36E25A6D0F12}" dt="2020-04-08T09:58:55.637" v="5825" actId="478"/>
          <ac:spMkLst>
            <pc:docMk/>
            <pc:sldMk cId="1552788254" sldId="263"/>
            <ac:spMk id="36" creationId="{A2B0E1FF-BCEA-4F2C-B942-1E91986213E2}"/>
          </ac:spMkLst>
        </pc:spChg>
        <pc:spChg chg="del">
          <ac:chgData name="Belt, Ruben van de (rbe)" userId="3e80ddb7-807a-413c-9f13-c12181b16623" providerId="ADAL" clId="{696A8094-1808-45A9-B66B-36E25A6D0F12}" dt="2020-04-07T14:06:42.511" v="4098" actId="478"/>
          <ac:spMkLst>
            <pc:docMk/>
            <pc:sldMk cId="1552788254" sldId="263"/>
            <ac:spMk id="37" creationId="{8F96719C-662F-463D-A411-F7BD9BF05047}"/>
          </ac:spMkLst>
        </pc:spChg>
        <pc:spChg chg="del">
          <ac:chgData name="Belt, Ruben van de (rbe)" userId="3e80ddb7-807a-413c-9f13-c12181b16623" providerId="ADAL" clId="{696A8094-1808-45A9-B66B-36E25A6D0F12}" dt="2020-04-09T08:18:05.708" v="9356" actId="478"/>
          <ac:spMkLst>
            <pc:docMk/>
            <pc:sldMk cId="1552788254" sldId="263"/>
            <ac:spMk id="38" creationId="{BCDE43BB-487F-46B0-9813-FD4642203590}"/>
          </ac:spMkLst>
        </pc:spChg>
        <pc:spChg chg="del">
          <ac:chgData name="Belt, Ruben van de (rbe)" userId="3e80ddb7-807a-413c-9f13-c12181b16623" providerId="ADAL" clId="{696A8094-1808-45A9-B66B-36E25A6D0F12}" dt="2020-04-09T08:18:26.932" v="9362" actId="478"/>
          <ac:spMkLst>
            <pc:docMk/>
            <pc:sldMk cId="1552788254" sldId="263"/>
            <ac:spMk id="39" creationId="{1AD9B98F-BB54-4628-8F7B-680CD449874E}"/>
          </ac:spMkLst>
        </pc:spChg>
        <pc:picChg chg="add">
          <ac:chgData name="Belt, Ruben van de (rbe)" userId="3e80ddb7-807a-413c-9f13-c12181b16623" providerId="ADAL" clId="{696A8094-1808-45A9-B66B-36E25A6D0F12}" dt="2020-04-07T13:34:20.272" v="3253"/>
          <ac:picMkLst>
            <pc:docMk/>
            <pc:sldMk cId="1552788254" sldId="263"/>
            <ac:picMk id="19" creationId="{EB66F98B-C9E4-430C-85ED-6DDDAE668CC8}"/>
          </ac:picMkLst>
        </pc:picChg>
      </pc:sldChg>
      <pc:sldChg chg="addSp delSp modSp mod">
        <pc:chgData name="Belt, Ruben van de (rbe)" userId="3e80ddb7-807a-413c-9f13-c12181b16623" providerId="ADAL" clId="{696A8094-1808-45A9-B66B-36E25A6D0F12}" dt="2020-04-16T13:25:01.083" v="15056" actId="20577"/>
        <pc:sldMkLst>
          <pc:docMk/>
          <pc:sldMk cId="3948343266" sldId="264"/>
        </pc:sldMkLst>
        <pc:spChg chg="del">
          <ac:chgData name="Belt, Ruben van de (rbe)" userId="3e80ddb7-807a-413c-9f13-c12181b16623" providerId="ADAL" clId="{696A8094-1808-45A9-B66B-36E25A6D0F12}" dt="2020-04-07T14:32:01.898" v="5251" actId="478"/>
          <ac:spMkLst>
            <pc:docMk/>
            <pc:sldMk cId="3948343266" sldId="264"/>
            <ac:spMk id="10" creationId="{7CD8A659-BF50-4B57-9BA0-237FCB1F0819}"/>
          </ac:spMkLst>
        </pc:spChg>
        <pc:spChg chg="mod">
          <ac:chgData name="Belt, Ruben van de (rbe)" userId="3e80ddb7-807a-413c-9f13-c12181b16623" providerId="ADAL" clId="{696A8094-1808-45A9-B66B-36E25A6D0F12}" dt="2020-04-16T13:23:49.660" v="15037" actId="14100"/>
          <ac:spMkLst>
            <pc:docMk/>
            <pc:sldMk cId="3948343266" sldId="264"/>
            <ac:spMk id="12" creationId="{B0A7F148-6044-4EA9-9319-034348057798}"/>
          </ac:spMkLst>
        </pc:spChg>
        <pc:spChg chg="mod">
          <ac:chgData name="Belt, Ruben van de (rbe)" userId="3e80ddb7-807a-413c-9f13-c12181b16623" providerId="ADAL" clId="{696A8094-1808-45A9-B66B-36E25A6D0F12}" dt="2020-04-07T14:17:03.009" v="5241" actId="1076"/>
          <ac:spMkLst>
            <pc:docMk/>
            <pc:sldMk cId="3948343266" sldId="264"/>
            <ac:spMk id="14" creationId="{1F34FBF2-F65A-4660-AE92-AF0377811B86}"/>
          </ac:spMkLst>
        </pc:spChg>
        <pc:spChg chg="del">
          <ac:chgData name="Belt, Ruben van de (rbe)" userId="3e80ddb7-807a-413c-9f13-c12181b16623" providerId="ADAL" clId="{696A8094-1808-45A9-B66B-36E25A6D0F12}" dt="2020-04-07T14:32:01.898" v="5251" actId="478"/>
          <ac:spMkLst>
            <pc:docMk/>
            <pc:sldMk cId="3948343266" sldId="264"/>
            <ac:spMk id="16" creationId="{ACF1B34F-1223-44A6-A48F-1BDE7CE1E4B9}"/>
          </ac:spMkLst>
        </pc:spChg>
        <pc:spChg chg="mod">
          <ac:chgData name="Belt, Ruben van de (rbe)" userId="3e80ddb7-807a-413c-9f13-c12181b16623" providerId="ADAL" clId="{696A8094-1808-45A9-B66B-36E25A6D0F12}" dt="2020-04-16T13:23:52.200" v="15038" actId="14100"/>
          <ac:spMkLst>
            <pc:docMk/>
            <pc:sldMk cId="3948343266" sldId="264"/>
            <ac:spMk id="17" creationId="{9A73818F-933A-4B6C-8012-84F8CF1CCFA8}"/>
          </ac:spMkLst>
        </pc:spChg>
        <pc:spChg chg="mod">
          <ac:chgData name="Belt, Ruben van de (rbe)" userId="3e80ddb7-807a-413c-9f13-c12181b16623" providerId="ADAL" clId="{696A8094-1808-45A9-B66B-36E25A6D0F12}" dt="2020-04-07T13:59:31.049" v="3307" actId="20577"/>
          <ac:spMkLst>
            <pc:docMk/>
            <pc:sldMk cId="3948343266" sldId="264"/>
            <ac:spMk id="19" creationId="{D4F03F59-79CD-48BA-9F2F-1577F48A4DC5}"/>
          </ac:spMkLst>
        </pc:spChg>
        <pc:spChg chg="add del">
          <ac:chgData name="Belt, Ruben van de (rbe)" userId="3e80ddb7-807a-413c-9f13-c12181b16623" providerId="ADAL" clId="{696A8094-1808-45A9-B66B-36E25A6D0F12}" dt="2020-04-08T11:11:27.730" v="7831" actId="478"/>
          <ac:spMkLst>
            <pc:docMk/>
            <pc:sldMk cId="3948343266" sldId="264"/>
            <ac:spMk id="21" creationId="{2E43CF0B-DDC0-48F5-9D50-6870CEE6E9E7}"/>
          </ac:spMkLst>
        </pc:spChg>
        <pc:spChg chg="add mod">
          <ac:chgData name="Belt, Ruben van de (rbe)" userId="3e80ddb7-807a-413c-9f13-c12181b16623" providerId="ADAL" clId="{696A8094-1808-45A9-B66B-36E25A6D0F12}" dt="2020-04-16T13:25:01.083" v="15056" actId="20577"/>
          <ac:spMkLst>
            <pc:docMk/>
            <pc:sldMk cId="3948343266" sldId="264"/>
            <ac:spMk id="22" creationId="{FEC3B5BC-0AC4-44A3-A530-7374DB21A186}"/>
          </ac:spMkLst>
        </pc:spChg>
        <pc:spChg chg="add">
          <ac:chgData name="Belt, Ruben van de (rbe)" userId="3e80ddb7-807a-413c-9f13-c12181b16623" providerId="ADAL" clId="{696A8094-1808-45A9-B66B-36E25A6D0F12}" dt="2020-04-07T14:32:02.329" v="5252"/>
          <ac:spMkLst>
            <pc:docMk/>
            <pc:sldMk cId="3948343266" sldId="264"/>
            <ac:spMk id="23" creationId="{E500489B-B8E7-4F9A-8356-A18A16B1C820}"/>
          </ac:spMkLst>
        </pc:spChg>
        <pc:spChg chg="add">
          <ac:chgData name="Belt, Ruben van de (rbe)" userId="3e80ddb7-807a-413c-9f13-c12181b16623" providerId="ADAL" clId="{696A8094-1808-45A9-B66B-36E25A6D0F12}" dt="2020-04-07T14:32:02.329" v="5252"/>
          <ac:spMkLst>
            <pc:docMk/>
            <pc:sldMk cId="3948343266" sldId="264"/>
            <ac:spMk id="24" creationId="{0638AD62-CBBF-454E-858C-9991EEE890ED}"/>
          </ac:spMkLst>
        </pc:spChg>
        <pc:spChg chg="add mod">
          <ac:chgData name="Belt, Ruben van de (rbe)" userId="3e80ddb7-807a-413c-9f13-c12181b16623" providerId="ADAL" clId="{696A8094-1808-45A9-B66B-36E25A6D0F12}" dt="2020-04-14T11:43:50.306" v="14691" actId="20577"/>
          <ac:spMkLst>
            <pc:docMk/>
            <pc:sldMk cId="3948343266" sldId="264"/>
            <ac:spMk id="25" creationId="{BE46A55A-4491-4F81-A8DA-4F5B673907B6}"/>
          </ac:spMkLst>
        </pc:spChg>
        <pc:spChg chg="add del">
          <ac:chgData name="Belt, Ruben van de (rbe)" userId="3e80ddb7-807a-413c-9f13-c12181b16623" providerId="ADAL" clId="{696A8094-1808-45A9-B66B-36E25A6D0F12}" dt="2020-04-08T11:11:25.800" v="7830"/>
          <ac:spMkLst>
            <pc:docMk/>
            <pc:sldMk cId="3948343266" sldId="264"/>
            <ac:spMk id="26" creationId="{8FD3B73E-E805-44DC-AB3D-D0EF5DC4A7D4}"/>
          </ac:spMkLst>
        </pc:spChg>
        <pc:spChg chg="add mod">
          <ac:chgData name="Belt, Ruben van de (rbe)" userId="3e80ddb7-807a-413c-9f13-c12181b16623" providerId="ADAL" clId="{696A8094-1808-45A9-B66B-36E25A6D0F12}" dt="2020-04-16T13:23:42.509" v="15036" actId="20577"/>
          <ac:spMkLst>
            <pc:docMk/>
            <pc:sldMk cId="3948343266" sldId="264"/>
            <ac:spMk id="27" creationId="{EAB6E047-1E31-4FCB-B8ED-27F08A6E8CB8}"/>
          </ac:spMkLst>
        </pc:spChg>
        <pc:spChg chg="add mod">
          <ac:chgData name="Belt, Ruben van de (rbe)" userId="3e80ddb7-807a-413c-9f13-c12181b16623" providerId="ADAL" clId="{696A8094-1808-45A9-B66B-36E25A6D0F12}" dt="2020-04-14T11:44:57.116" v="14714" actId="20577"/>
          <ac:spMkLst>
            <pc:docMk/>
            <pc:sldMk cId="3948343266" sldId="264"/>
            <ac:spMk id="28" creationId="{CDF6348F-32E0-4299-BDC4-7FFDF774AD78}"/>
          </ac:spMkLst>
        </pc:spChg>
        <pc:spChg chg="del">
          <ac:chgData name="Belt, Ruben van de (rbe)" userId="3e80ddb7-807a-413c-9f13-c12181b16623" providerId="ADAL" clId="{696A8094-1808-45A9-B66B-36E25A6D0F12}" dt="2020-04-07T14:07:08.546" v="4105" actId="478"/>
          <ac:spMkLst>
            <pc:docMk/>
            <pc:sldMk cId="3948343266" sldId="264"/>
            <ac:spMk id="36" creationId="{A2B0E1FF-BCEA-4F2C-B942-1E91986213E2}"/>
          </ac:spMkLst>
        </pc:spChg>
        <pc:spChg chg="del">
          <ac:chgData name="Belt, Ruben van de (rbe)" userId="3e80ddb7-807a-413c-9f13-c12181b16623" providerId="ADAL" clId="{696A8094-1808-45A9-B66B-36E25A6D0F12}" dt="2020-04-07T14:06:38.991" v="4096" actId="478"/>
          <ac:spMkLst>
            <pc:docMk/>
            <pc:sldMk cId="3948343266" sldId="264"/>
            <ac:spMk id="37" creationId="{8F96719C-662F-463D-A411-F7BD9BF05047}"/>
          </ac:spMkLst>
        </pc:spChg>
        <pc:spChg chg="del">
          <ac:chgData name="Belt, Ruben van de (rbe)" userId="3e80ddb7-807a-413c-9f13-c12181b16623" providerId="ADAL" clId="{696A8094-1808-45A9-B66B-36E25A6D0F12}" dt="2020-04-08T11:09:36.325" v="7479" actId="478"/>
          <ac:spMkLst>
            <pc:docMk/>
            <pc:sldMk cId="3948343266" sldId="264"/>
            <ac:spMk id="38" creationId="{BCDE43BB-487F-46B0-9813-FD4642203590}"/>
          </ac:spMkLst>
        </pc:spChg>
        <pc:spChg chg="del">
          <ac:chgData name="Belt, Ruben van de (rbe)" userId="3e80ddb7-807a-413c-9f13-c12181b16623" providerId="ADAL" clId="{696A8094-1808-45A9-B66B-36E25A6D0F12}" dt="2020-04-08T11:11:40.666" v="7840" actId="478"/>
          <ac:spMkLst>
            <pc:docMk/>
            <pc:sldMk cId="3948343266" sldId="264"/>
            <ac:spMk id="39" creationId="{1AD9B98F-BB54-4628-8F7B-680CD449874E}"/>
          </ac:spMkLst>
        </pc:spChg>
        <pc:picChg chg="add">
          <ac:chgData name="Belt, Ruben van de (rbe)" userId="3e80ddb7-807a-413c-9f13-c12181b16623" providerId="ADAL" clId="{696A8094-1808-45A9-B66B-36E25A6D0F12}" dt="2020-04-07T13:34:23.501" v="3254"/>
          <ac:picMkLst>
            <pc:docMk/>
            <pc:sldMk cId="3948343266" sldId="264"/>
            <ac:picMk id="20" creationId="{78E1037D-CC9B-41FB-87D3-167694A28B5D}"/>
          </ac:picMkLst>
        </pc:picChg>
      </pc:sldChg>
      <pc:sldChg chg="addSp delSp modSp mod">
        <pc:chgData name="Belt, Ruben van de (rbe)" userId="3e80ddb7-807a-413c-9f13-c12181b16623" providerId="ADAL" clId="{696A8094-1808-45A9-B66B-36E25A6D0F12}" dt="2020-04-14T09:10:50.008" v="12550" actId="20577"/>
        <pc:sldMkLst>
          <pc:docMk/>
          <pc:sldMk cId="176691553" sldId="265"/>
        </pc:sldMkLst>
        <pc:spChg chg="del">
          <ac:chgData name="Belt, Ruben van de (rbe)" userId="3e80ddb7-807a-413c-9f13-c12181b16623" providerId="ADAL" clId="{696A8094-1808-45A9-B66B-36E25A6D0F12}" dt="2020-04-07T14:32:05.739" v="5253" actId="478"/>
          <ac:spMkLst>
            <pc:docMk/>
            <pc:sldMk cId="176691553" sldId="265"/>
            <ac:spMk id="10" creationId="{7CD8A659-BF50-4B57-9BA0-237FCB1F0819}"/>
          </ac:spMkLst>
        </pc:spChg>
        <pc:spChg chg="mod">
          <ac:chgData name="Belt, Ruben van de (rbe)" userId="3e80ddb7-807a-413c-9f13-c12181b16623" providerId="ADAL" clId="{696A8094-1808-45A9-B66B-36E25A6D0F12}" dt="2020-04-07T14:16:35.425" v="5174" actId="1076"/>
          <ac:spMkLst>
            <pc:docMk/>
            <pc:sldMk cId="176691553" sldId="265"/>
            <ac:spMk id="14" creationId="{1F34FBF2-F65A-4660-AE92-AF0377811B86}"/>
          </ac:spMkLst>
        </pc:spChg>
        <pc:spChg chg="del">
          <ac:chgData name="Belt, Ruben van de (rbe)" userId="3e80ddb7-807a-413c-9f13-c12181b16623" providerId="ADAL" clId="{696A8094-1808-45A9-B66B-36E25A6D0F12}" dt="2020-04-07T14:32:05.739" v="5253" actId="478"/>
          <ac:spMkLst>
            <pc:docMk/>
            <pc:sldMk cId="176691553" sldId="265"/>
            <ac:spMk id="16" creationId="{ACF1B34F-1223-44A6-A48F-1BDE7CE1E4B9}"/>
          </ac:spMkLst>
        </pc:spChg>
        <pc:spChg chg="mod">
          <ac:chgData name="Belt, Ruben van de (rbe)" userId="3e80ddb7-807a-413c-9f13-c12181b16623" providerId="ADAL" clId="{696A8094-1808-45A9-B66B-36E25A6D0F12}" dt="2020-04-07T13:27:25.895" v="2903" actId="123"/>
          <ac:spMkLst>
            <pc:docMk/>
            <pc:sldMk cId="176691553" sldId="265"/>
            <ac:spMk id="19" creationId="{6E10AF49-820A-4F06-BDFB-BC337F690ED8}"/>
          </ac:spMkLst>
        </pc:spChg>
        <pc:spChg chg="add mod">
          <ac:chgData name="Belt, Ruben van de (rbe)" userId="3e80ddb7-807a-413c-9f13-c12181b16623" providerId="ADAL" clId="{696A8094-1808-45A9-B66B-36E25A6D0F12}" dt="2020-04-14T09:10:37.692" v="12548" actId="20577"/>
          <ac:spMkLst>
            <pc:docMk/>
            <pc:sldMk cId="176691553" sldId="265"/>
            <ac:spMk id="21" creationId="{71923FFD-4425-43D2-B84A-AB88A7255487}"/>
          </ac:spMkLst>
        </pc:spChg>
        <pc:spChg chg="add">
          <ac:chgData name="Belt, Ruben van de (rbe)" userId="3e80ddb7-807a-413c-9f13-c12181b16623" providerId="ADAL" clId="{696A8094-1808-45A9-B66B-36E25A6D0F12}" dt="2020-04-07T14:32:06.029" v="5254"/>
          <ac:spMkLst>
            <pc:docMk/>
            <pc:sldMk cId="176691553" sldId="265"/>
            <ac:spMk id="22" creationId="{03438FB6-4940-4907-8107-69BB3F21B2FF}"/>
          </ac:spMkLst>
        </pc:spChg>
        <pc:spChg chg="add">
          <ac:chgData name="Belt, Ruben van de (rbe)" userId="3e80ddb7-807a-413c-9f13-c12181b16623" providerId="ADAL" clId="{696A8094-1808-45A9-B66B-36E25A6D0F12}" dt="2020-04-07T14:32:06.029" v="5254"/>
          <ac:spMkLst>
            <pc:docMk/>
            <pc:sldMk cId="176691553" sldId="265"/>
            <ac:spMk id="23" creationId="{EFF23215-8DA6-48AB-B911-69C91432C79E}"/>
          </ac:spMkLst>
        </pc:spChg>
        <pc:spChg chg="add mod">
          <ac:chgData name="Belt, Ruben van de (rbe)" userId="3e80ddb7-807a-413c-9f13-c12181b16623" providerId="ADAL" clId="{696A8094-1808-45A9-B66B-36E25A6D0F12}" dt="2020-04-14T09:10:50.008" v="12550" actId="20577"/>
          <ac:spMkLst>
            <pc:docMk/>
            <pc:sldMk cId="176691553" sldId="265"/>
            <ac:spMk id="24" creationId="{3BC65DF2-B712-4A03-9A16-53943BC4246E}"/>
          </ac:spMkLst>
        </pc:spChg>
        <pc:spChg chg="add mod">
          <ac:chgData name="Belt, Ruben van de (rbe)" userId="3e80ddb7-807a-413c-9f13-c12181b16623" providerId="ADAL" clId="{696A8094-1808-45A9-B66B-36E25A6D0F12}" dt="2020-04-14T09:08:30.317" v="12280" actId="20577"/>
          <ac:spMkLst>
            <pc:docMk/>
            <pc:sldMk cId="176691553" sldId="265"/>
            <ac:spMk id="25" creationId="{DE27E073-2344-4BD9-AABC-02D9B72FA7AE}"/>
          </ac:spMkLst>
        </pc:spChg>
        <pc:spChg chg="mod">
          <ac:chgData name="Belt, Ruben van de (rbe)" userId="3e80ddb7-807a-413c-9f13-c12181b16623" providerId="ADAL" clId="{696A8094-1808-45A9-B66B-36E25A6D0F12}" dt="2020-04-14T09:08:28.147" v="12278" actId="20577"/>
          <ac:spMkLst>
            <pc:docMk/>
            <pc:sldMk cId="176691553" sldId="265"/>
            <ac:spMk id="36" creationId="{A2B0E1FF-BCEA-4F2C-B942-1E91986213E2}"/>
          </ac:spMkLst>
        </pc:spChg>
        <pc:spChg chg="del mod">
          <ac:chgData name="Belt, Ruben van de (rbe)" userId="3e80ddb7-807a-413c-9f13-c12181b16623" providerId="ADAL" clId="{696A8094-1808-45A9-B66B-36E25A6D0F12}" dt="2020-04-14T08:57:40.485" v="11667" actId="478"/>
          <ac:spMkLst>
            <pc:docMk/>
            <pc:sldMk cId="176691553" sldId="265"/>
            <ac:spMk id="37" creationId="{8F96719C-662F-463D-A411-F7BD9BF05047}"/>
          </ac:spMkLst>
        </pc:spChg>
        <pc:spChg chg="del">
          <ac:chgData name="Belt, Ruben van de (rbe)" userId="3e80ddb7-807a-413c-9f13-c12181b16623" providerId="ADAL" clId="{696A8094-1808-45A9-B66B-36E25A6D0F12}" dt="2020-04-07T14:11:53.420" v="4367" actId="478"/>
          <ac:spMkLst>
            <pc:docMk/>
            <pc:sldMk cId="176691553" sldId="265"/>
            <ac:spMk id="38" creationId="{BCDE43BB-487F-46B0-9813-FD4642203590}"/>
          </ac:spMkLst>
        </pc:spChg>
        <pc:spChg chg="del mod">
          <ac:chgData name="Belt, Ruben van de (rbe)" userId="3e80ddb7-807a-413c-9f13-c12181b16623" providerId="ADAL" clId="{696A8094-1808-45A9-B66B-36E25A6D0F12}" dt="2020-04-08T11:14:42.953" v="8131" actId="478"/>
          <ac:spMkLst>
            <pc:docMk/>
            <pc:sldMk cId="176691553" sldId="265"/>
            <ac:spMk id="39" creationId="{1AD9B98F-BB54-4628-8F7B-680CD449874E}"/>
          </ac:spMkLst>
        </pc:spChg>
        <pc:picChg chg="add">
          <ac:chgData name="Belt, Ruben van de (rbe)" userId="3e80ddb7-807a-413c-9f13-c12181b16623" providerId="ADAL" clId="{696A8094-1808-45A9-B66B-36E25A6D0F12}" dt="2020-04-07T13:34:25.853" v="3255"/>
          <ac:picMkLst>
            <pc:docMk/>
            <pc:sldMk cId="176691553" sldId="265"/>
            <ac:picMk id="20" creationId="{1A6B6CAA-D4E0-44E8-89F4-A8FC04749CE3}"/>
          </ac:picMkLst>
        </pc:picChg>
      </pc:sldChg>
      <pc:sldChg chg="addSp delSp modSp mod">
        <pc:chgData name="Belt, Ruben van de (rbe)" userId="3e80ddb7-807a-413c-9f13-c12181b16623" providerId="ADAL" clId="{696A8094-1808-45A9-B66B-36E25A6D0F12}" dt="2020-04-14T09:36:19.932" v="14351" actId="14100"/>
        <pc:sldMkLst>
          <pc:docMk/>
          <pc:sldMk cId="156942733" sldId="266"/>
        </pc:sldMkLst>
        <pc:spChg chg="del">
          <ac:chgData name="Belt, Ruben van de (rbe)" userId="3e80ddb7-807a-413c-9f13-c12181b16623" providerId="ADAL" clId="{696A8094-1808-45A9-B66B-36E25A6D0F12}" dt="2020-04-07T14:32:09.218" v="5255" actId="478"/>
          <ac:spMkLst>
            <pc:docMk/>
            <pc:sldMk cId="156942733" sldId="266"/>
            <ac:spMk id="10" creationId="{7CD8A659-BF50-4B57-9BA0-237FCB1F0819}"/>
          </ac:spMkLst>
        </pc:spChg>
        <pc:spChg chg="mod">
          <ac:chgData name="Belt, Ruben van de (rbe)" userId="3e80ddb7-807a-413c-9f13-c12181b16623" providerId="ADAL" clId="{696A8094-1808-45A9-B66B-36E25A6D0F12}" dt="2020-04-14T09:32:17.911" v="13945" actId="14100"/>
          <ac:spMkLst>
            <pc:docMk/>
            <pc:sldMk cId="156942733" sldId="266"/>
            <ac:spMk id="12" creationId="{B0A7F148-6044-4EA9-9319-034348057798}"/>
          </ac:spMkLst>
        </pc:spChg>
        <pc:spChg chg="mod">
          <ac:chgData name="Belt, Ruben van de (rbe)" userId="3e80ddb7-807a-413c-9f13-c12181b16623" providerId="ADAL" clId="{696A8094-1808-45A9-B66B-36E25A6D0F12}" dt="2020-04-07T14:47:10.101" v="5824" actId="1076"/>
          <ac:spMkLst>
            <pc:docMk/>
            <pc:sldMk cId="156942733" sldId="266"/>
            <ac:spMk id="14" creationId="{1F34FBF2-F65A-4660-AE92-AF0377811B86}"/>
          </ac:spMkLst>
        </pc:spChg>
        <pc:spChg chg="del">
          <ac:chgData name="Belt, Ruben van de (rbe)" userId="3e80ddb7-807a-413c-9f13-c12181b16623" providerId="ADAL" clId="{696A8094-1808-45A9-B66B-36E25A6D0F12}" dt="2020-04-07T14:32:09.218" v="5255" actId="478"/>
          <ac:spMkLst>
            <pc:docMk/>
            <pc:sldMk cId="156942733" sldId="266"/>
            <ac:spMk id="16" creationId="{ACF1B34F-1223-44A6-A48F-1BDE7CE1E4B9}"/>
          </ac:spMkLst>
        </pc:spChg>
        <pc:spChg chg="mod">
          <ac:chgData name="Belt, Ruben van de (rbe)" userId="3e80ddb7-807a-413c-9f13-c12181b16623" providerId="ADAL" clId="{696A8094-1808-45A9-B66B-36E25A6D0F12}" dt="2020-04-14T09:36:19.932" v="14351" actId="14100"/>
          <ac:spMkLst>
            <pc:docMk/>
            <pc:sldMk cId="156942733" sldId="266"/>
            <ac:spMk id="17" creationId="{9A73818F-933A-4B6C-8012-84F8CF1CCFA8}"/>
          </ac:spMkLst>
        </pc:spChg>
        <pc:spChg chg="mod">
          <ac:chgData name="Belt, Ruben van de (rbe)" userId="3e80ddb7-807a-413c-9f13-c12181b16623" providerId="ADAL" clId="{696A8094-1808-45A9-B66B-36E25A6D0F12}" dt="2020-04-07T13:29:49.764" v="3234" actId="1036"/>
          <ac:spMkLst>
            <pc:docMk/>
            <pc:sldMk cId="156942733" sldId="266"/>
            <ac:spMk id="19" creationId="{BFC520DB-763A-4D8C-9EFE-374AB6F9F7CA}"/>
          </ac:spMkLst>
        </pc:spChg>
        <pc:spChg chg="add del">
          <ac:chgData name="Belt, Ruben van de (rbe)" userId="3e80ddb7-807a-413c-9f13-c12181b16623" providerId="ADAL" clId="{696A8094-1808-45A9-B66B-36E25A6D0F12}" dt="2020-04-14T09:16:19.339" v="12847" actId="478"/>
          <ac:spMkLst>
            <pc:docMk/>
            <pc:sldMk cId="156942733" sldId="266"/>
            <ac:spMk id="21" creationId="{3DF3A59A-78ED-465B-8E1D-253EF30C1991}"/>
          </ac:spMkLst>
        </pc:spChg>
        <pc:spChg chg="add">
          <ac:chgData name="Belt, Ruben van de (rbe)" userId="3e80ddb7-807a-413c-9f13-c12181b16623" providerId="ADAL" clId="{696A8094-1808-45A9-B66B-36E25A6D0F12}" dt="2020-04-07T14:32:09.513" v="5256"/>
          <ac:spMkLst>
            <pc:docMk/>
            <pc:sldMk cId="156942733" sldId="266"/>
            <ac:spMk id="22" creationId="{7EE517BB-E9EA-4396-94E7-ACFC9EB36ED9}"/>
          </ac:spMkLst>
        </pc:spChg>
        <pc:spChg chg="add">
          <ac:chgData name="Belt, Ruben van de (rbe)" userId="3e80ddb7-807a-413c-9f13-c12181b16623" providerId="ADAL" clId="{696A8094-1808-45A9-B66B-36E25A6D0F12}" dt="2020-04-07T14:32:09.513" v="5256"/>
          <ac:spMkLst>
            <pc:docMk/>
            <pc:sldMk cId="156942733" sldId="266"/>
            <ac:spMk id="23" creationId="{F059002A-D319-46C1-90D4-437B620D2B28}"/>
          </ac:spMkLst>
        </pc:spChg>
        <pc:spChg chg="add mod">
          <ac:chgData name="Belt, Ruben van de (rbe)" userId="3e80ddb7-807a-413c-9f13-c12181b16623" providerId="ADAL" clId="{696A8094-1808-45A9-B66B-36E25A6D0F12}" dt="2020-04-14T09:31:25.438" v="13934" actId="20577"/>
          <ac:spMkLst>
            <pc:docMk/>
            <pc:sldMk cId="156942733" sldId="266"/>
            <ac:spMk id="24" creationId="{4BFEC7A4-A204-460A-B849-FF7F19313800}"/>
          </ac:spMkLst>
        </pc:spChg>
        <pc:spChg chg="add mod">
          <ac:chgData name="Belt, Ruben van de (rbe)" userId="3e80ddb7-807a-413c-9f13-c12181b16623" providerId="ADAL" clId="{696A8094-1808-45A9-B66B-36E25A6D0F12}" dt="2020-04-14T09:31:29.525" v="13936" actId="20577"/>
          <ac:spMkLst>
            <pc:docMk/>
            <pc:sldMk cId="156942733" sldId="266"/>
            <ac:spMk id="25" creationId="{FEFAA611-D99E-412C-B434-7488AB66E14C}"/>
          </ac:spMkLst>
        </pc:spChg>
        <pc:spChg chg="add mod">
          <ac:chgData name="Belt, Ruben van de (rbe)" userId="3e80ddb7-807a-413c-9f13-c12181b16623" providerId="ADAL" clId="{696A8094-1808-45A9-B66B-36E25A6D0F12}" dt="2020-04-14T09:36:13.819" v="14350" actId="20577"/>
          <ac:spMkLst>
            <pc:docMk/>
            <pc:sldMk cId="156942733" sldId="266"/>
            <ac:spMk id="26" creationId="{5557A491-9715-4A1A-8F51-6D6D18D39D1E}"/>
          </ac:spMkLst>
        </pc:spChg>
        <pc:spChg chg="add del">
          <ac:chgData name="Belt, Ruben van de (rbe)" userId="3e80ddb7-807a-413c-9f13-c12181b16623" providerId="ADAL" clId="{696A8094-1808-45A9-B66B-36E25A6D0F12}" dt="2020-04-14T09:16:14.353" v="12846"/>
          <ac:spMkLst>
            <pc:docMk/>
            <pc:sldMk cId="156942733" sldId="266"/>
            <ac:spMk id="27" creationId="{9D56A3BA-163F-45B3-A0B0-AD9F095F134D}"/>
          </ac:spMkLst>
        </pc:spChg>
        <pc:spChg chg="add mod">
          <ac:chgData name="Belt, Ruben van de (rbe)" userId="3e80ddb7-807a-413c-9f13-c12181b16623" providerId="ADAL" clId="{696A8094-1808-45A9-B66B-36E25A6D0F12}" dt="2020-04-14T09:33:11.508" v="14012" actId="20577"/>
          <ac:spMkLst>
            <pc:docMk/>
            <pc:sldMk cId="156942733" sldId="266"/>
            <ac:spMk id="28" creationId="{E8FDF2FD-9FB0-4D2C-A08A-1BE261C4ABA8}"/>
          </ac:spMkLst>
        </pc:spChg>
        <pc:spChg chg="del">
          <ac:chgData name="Belt, Ruben van de (rbe)" userId="3e80ddb7-807a-413c-9f13-c12181b16623" providerId="ADAL" clId="{696A8094-1808-45A9-B66B-36E25A6D0F12}" dt="2020-04-14T09:16:01.401" v="12842" actId="478"/>
          <ac:spMkLst>
            <pc:docMk/>
            <pc:sldMk cId="156942733" sldId="266"/>
            <ac:spMk id="36" creationId="{A2B0E1FF-BCEA-4F2C-B942-1E91986213E2}"/>
          </ac:spMkLst>
        </pc:spChg>
        <pc:spChg chg="del">
          <ac:chgData name="Belt, Ruben van de (rbe)" userId="3e80ddb7-807a-413c-9f13-c12181b16623" providerId="ADAL" clId="{696A8094-1808-45A9-B66B-36E25A6D0F12}" dt="2020-04-07T14:06:51.721" v="4102" actId="478"/>
          <ac:spMkLst>
            <pc:docMk/>
            <pc:sldMk cId="156942733" sldId="266"/>
            <ac:spMk id="37" creationId="{8F96719C-662F-463D-A411-F7BD9BF05047}"/>
          </ac:spMkLst>
        </pc:spChg>
        <pc:spChg chg="del">
          <ac:chgData name="Belt, Ruben van de (rbe)" userId="3e80ddb7-807a-413c-9f13-c12181b16623" providerId="ADAL" clId="{696A8094-1808-45A9-B66B-36E25A6D0F12}" dt="2020-04-08T11:13:19.265" v="7844" actId="478"/>
          <ac:spMkLst>
            <pc:docMk/>
            <pc:sldMk cId="156942733" sldId="266"/>
            <ac:spMk id="38" creationId="{BCDE43BB-487F-46B0-9813-FD4642203590}"/>
          </ac:spMkLst>
        </pc:spChg>
        <pc:spChg chg="del">
          <ac:chgData name="Belt, Ruben van de (rbe)" userId="3e80ddb7-807a-413c-9f13-c12181b16623" providerId="ADAL" clId="{696A8094-1808-45A9-B66B-36E25A6D0F12}" dt="2020-04-08T11:14:52.195" v="8134" actId="478"/>
          <ac:spMkLst>
            <pc:docMk/>
            <pc:sldMk cId="156942733" sldId="266"/>
            <ac:spMk id="39" creationId="{1AD9B98F-BB54-4628-8F7B-680CD449874E}"/>
          </ac:spMkLst>
        </pc:spChg>
        <pc:picChg chg="add">
          <ac:chgData name="Belt, Ruben van de (rbe)" userId="3e80ddb7-807a-413c-9f13-c12181b16623" providerId="ADAL" clId="{696A8094-1808-45A9-B66B-36E25A6D0F12}" dt="2020-04-07T13:34:40.745" v="3256"/>
          <ac:picMkLst>
            <pc:docMk/>
            <pc:sldMk cId="156942733" sldId="266"/>
            <ac:picMk id="20" creationId="{B12BDA65-6E4E-4F7A-88DA-B8063523C02A}"/>
          </ac:picMkLst>
        </pc:picChg>
      </pc:sldChg>
      <pc:sldChg chg="addSp delSp">
        <pc:chgData name="Belt, Ruben van de (rbe)" userId="3e80ddb7-807a-413c-9f13-c12181b16623" providerId="ADAL" clId="{696A8094-1808-45A9-B66B-36E25A6D0F12}" dt="2020-04-07T13:34:12.767" v="3250"/>
        <pc:sldMkLst>
          <pc:docMk/>
          <pc:sldMk cId="1857805003" sldId="267"/>
        </pc:sldMkLst>
        <pc:picChg chg="add del">
          <ac:chgData name="Belt, Ruben van de (rbe)" userId="3e80ddb7-807a-413c-9f13-c12181b16623" providerId="ADAL" clId="{696A8094-1808-45A9-B66B-36E25A6D0F12}" dt="2020-04-07T13:33:42.532" v="3246" actId="478"/>
          <ac:picMkLst>
            <pc:docMk/>
            <pc:sldMk cId="1857805003" sldId="267"/>
            <ac:picMk id="26" creationId="{213D9C05-460D-4894-BC81-08AE5138243A}"/>
          </ac:picMkLst>
        </pc:picChg>
        <pc:picChg chg="add">
          <ac:chgData name="Belt, Ruben van de (rbe)" userId="3e80ddb7-807a-413c-9f13-c12181b16623" providerId="ADAL" clId="{696A8094-1808-45A9-B66B-36E25A6D0F12}" dt="2020-04-07T13:34:12.767" v="3250"/>
          <ac:picMkLst>
            <pc:docMk/>
            <pc:sldMk cId="1857805003" sldId="267"/>
            <ac:picMk id="27" creationId="{17C6B009-2DB7-49AE-9675-C97E3BABE37D}"/>
          </ac:picMkLst>
        </pc:picChg>
      </pc:sldChg>
      <pc:sldChg chg="addSp">
        <pc:chgData name="Belt, Ruben van de (rbe)" userId="3e80ddb7-807a-413c-9f13-c12181b16623" providerId="ADAL" clId="{696A8094-1808-45A9-B66B-36E25A6D0F12}" dt="2020-04-07T13:34:15.049" v="3251"/>
        <pc:sldMkLst>
          <pc:docMk/>
          <pc:sldMk cId="254289347" sldId="268"/>
        </pc:sldMkLst>
        <pc:picChg chg="add">
          <ac:chgData name="Belt, Ruben van de (rbe)" userId="3e80ddb7-807a-413c-9f13-c12181b16623" providerId="ADAL" clId="{696A8094-1808-45A9-B66B-36E25A6D0F12}" dt="2020-04-07T13:34:15.049" v="3251"/>
          <ac:picMkLst>
            <pc:docMk/>
            <pc:sldMk cId="254289347" sldId="268"/>
            <ac:picMk id="6" creationId="{C37C32D3-CB95-40C8-B115-FFD79CD110FC}"/>
          </ac:picMkLst>
        </pc:picChg>
      </pc:sldChg>
      <pc:sldChg chg="addSp">
        <pc:chgData name="Belt, Ruben van de (rbe)" userId="3e80ddb7-807a-413c-9f13-c12181b16623" providerId="ADAL" clId="{696A8094-1808-45A9-B66B-36E25A6D0F12}" dt="2020-04-07T13:34:46.399" v="3258"/>
        <pc:sldMkLst>
          <pc:docMk/>
          <pc:sldMk cId="4258940060" sldId="269"/>
        </pc:sldMkLst>
        <pc:picChg chg="add">
          <ac:chgData name="Belt, Ruben van de (rbe)" userId="3e80ddb7-807a-413c-9f13-c12181b16623" providerId="ADAL" clId="{696A8094-1808-45A9-B66B-36E25A6D0F12}" dt="2020-04-07T13:34:46.399" v="3258"/>
          <ac:picMkLst>
            <pc:docMk/>
            <pc:sldMk cId="4258940060" sldId="269"/>
            <ac:picMk id="10" creationId="{015CEC70-1804-4F16-B3A4-2EDAC9C2BCC9}"/>
          </ac:picMkLst>
        </pc:picChg>
      </pc:sldChg>
      <pc:sldChg chg="addSp">
        <pc:chgData name="Belt, Ruben van de (rbe)" userId="3e80ddb7-807a-413c-9f13-c12181b16623" providerId="ADAL" clId="{696A8094-1808-45A9-B66B-36E25A6D0F12}" dt="2020-04-07T13:34:43.040" v="3257"/>
        <pc:sldMkLst>
          <pc:docMk/>
          <pc:sldMk cId="833435760" sldId="270"/>
        </pc:sldMkLst>
        <pc:picChg chg="add">
          <ac:chgData name="Belt, Ruben van de (rbe)" userId="3e80ddb7-807a-413c-9f13-c12181b16623" providerId="ADAL" clId="{696A8094-1808-45A9-B66B-36E25A6D0F12}" dt="2020-04-07T13:34:43.040" v="3257"/>
          <ac:picMkLst>
            <pc:docMk/>
            <pc:sldMk cId="833435760" sldId="270"/>
            <ac:picMk id="36" creationId="{152B659D-F650-4086-A87B-76211100751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574C3-B96D-4E65-847D-E133C32706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LID4096"/>
          </a:p>
        </p:txBody>
      </p:sp>
      <p:sp>
        <p:nvSpPr>
          <p:cNvPr id="3" name="Ondertitel 2">
            <a:extLst>
              <a:ext uri="{FF2B5EF4-FFF2-40B4-BE49-F238E27FC236}">
                <a16:creationId xmlns:a16="http://schemas.microsoft.com/office/drawing/2014/main" id="{19F0D433-1C4F-4D0B-8217-9D63D2AEF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LID4096"/>
          </a:p>
        </p:txBody>
      </p:sp>
      <p:sp>
        <p:nvSpPr>
          <p:cNvPr id="4" name="Tijdelijke aanduiding voor datum 3">
            <a:extLst>
              <a:ext uri="{FF2B5EF4-FFF2-40B4-BE49-F238E27FC236}">
                <a16:creationId xmlns:a16="http://schemas.microsoft.com/office/drawing/2014/main" id="{474CFCE4-BBBE-4C28-A700-DFA6395C6718}"/>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5" name="Tijdelijke aanduiding voor voettekst 4">
            <a:extLst>
              <a:ext uri="{FF2B5EF4-FFF2-40B4-BE49-F238E27FC236}">
                <a16:creationId xmlns:a16="http://schemas.microsoft.com/office/drawing/2014/main" id="{4172D1C5-6985-43DB-A1F3-616BF0982B6E}"/>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C5B5F1B0-9FDE-47AA-B682-0CB23FCC3AD9}"/>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336645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7B320-0DCC-4D7B-8FA3-18111F717DE1}"/>
              </a:ext>
            </a:extLst>
          </p:cNvPr>
          <p:cNvSpPr>
            <a:spLocks noGrp="1"/>
          </p:cNvSpPr>
          <p:nvPr>
            <p:ph type="title"/>
          </p:nvPr>
        </p:nvSpPr>
        <p:spPr/>
        <p:txBody>
          <a:bodyPr/>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CC7B466C-D817-4ABD-893D-824FBD42FDE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5351C50C-09EA-4640-A04B-1719606F5A17}"/>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5" name="Tijdelijke aanduiding voor voettekst 4">
            <a:extLst>
              <a:ext uri="{FF2B5EF4-FFF2-40B4-BE49-F238E27FC236}">
                <a16:creationId xmlns:a16="http://schemas.microsoft.com/office/drawing/2014/main" id="{BE6625B5-529E-4693-B25E-C5154ADD79A8}"/>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89F9E9D6-45F6-4B58-B082-E591BBC44E6F}"/>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258575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0530A86-48C9-4A94-B4C0-35500DE77965}"/>
              </a:ext>
            </a:extLst>
          </p:cNvPr>
          <p:cNvSpPr>
            <a:spLocks noGrp="1"/>
          </p:cNvSpPr>
          <p:nvPr>
            <p:ph type="title" orient="vert"/>
          </p:nvPr>
        </p:nvSpPr>
        <p:spPr>
          <a:xfrm>
            <a:off x="8724900" y="365125"/>
            <a:ext cx="2628900" cy="5811838"/>
          </a:xfrm>
        </p:spPr>
        <p:txBody>
          <a:bodyPr vert="eaVert"/>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3E155217-C79B-4BB4-B607-D02E8B8C122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EF2AED6D-6A05-4DBC-BB21-B8482DDA35A0}"/>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5" name="Tijdelijke aanduiding voor voettekst 4">
            <a:extLst>
              <a:ext uri="{FF2B5EF4-FFF2-40B4-BE49-F238E27FC236}">
                <a16:creationId xmlns:a16="http://schemas.microsoft.com/office/drawing/2014/main" id="{2BC8ADA3-F9E6-40B3-9AF4-53505248D2BE}"/>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53CE93D6-2626-45FF-9947-269216012617}"/>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14466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7B9DF-BA65-450F-AC6C-C45A89D6F15A}"/>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52C13B8A-F121-4862-84DE-4CA2F575E32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49AA586B-92C5-406F-AE7F-1E7992563985}"/>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5" name="Tijdelijke aanduiding voor voettekst 4">
            <a:extLst>
              <a:ext uri="{FF2B5EF4-FFF2-40B4-BE49-F238E27FC236}">
                <a16:creationId xmlns:a16="http://schemas.microsoft.com/office/drawing/2014/main" id="{62060991-2D87-4FB0-AF6A-878E0EDB0B07}"/>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4DCDF824-6D9A-43C8-9B42-DC0A08851B9D}"/>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21447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0C2AA-875F-4E13-B8C0-DE85A9A2B4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737F72C8-52D3-4DE2-932F-3A89B7A25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25B9FB-7102-4AA3-811C-61810C307763}"/>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5" name="Tijdelijke aanduiding voor voettekst 4">
            <a:extLst>
              <a:ext uri="{FF2B5EF4-FFF2-40B4-BE49-F238E27FC236}">
                <a16:creationId xmlns:a16="http://schemas.microsoft.com/office/drawing/2014/main" id="{B27A351A-9642-4202-A46B-F36E12E4CE05}"/>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362BD415-513D-4A64-8525-86D91DD4EA52}"/>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279722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188ED-7679-4151-993D-8C643D77035C}"/>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82CF1B9D-B282-4250-80A4-2CC4F02DCD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inhoud 3">
            <a:extLst>
              <a:ext uri="{FF2B5EF4-FFF2-40B4-BE49-F238E27FC236}">
                <a16:creationId xmlns:a16="http://schemas.microsoft.com/office/drawing/2014/main" id="{79A1B7C2-1262-4CB3-A45D-319F5322CDA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datum 4">
            <a:extLst>
              <a:ext uri="{FF2B5EF4-FFF2-40B4-BE49-F238E27FC236}">
                <a16:creationId xmlns:a16="http://schemas.microsoft.com/office/drawing/2014/main" id="{EBE3DCB7-6342-4D2A-8BB9-E836085F13B4}"/>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6" name="Tijdelijke aanduiding voor voettekst 5">
            <a:extLst>
              <a:ext uri="{FF2B5EF4-FFF2-40B4-BE49-F238E27FC236}">
                <a16:creationId xmlns:a16="http://schemas.microsoft.com/office/drawing/2014/main" id="{36FCFE28-9165-426C-AA62-54B54D9CAB7F}"/>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8C035FCB-4668-4203-9BFB-D19ABF00E0D6}"/>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5409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C6B36-8D03-4A15-B2EF-3A451EA9084F}"/>
              </a:ext>
            </a:extLst>
          </p:cNvPr>
          <p:cNvSpPr>
            <a:spLocks noGrp="1"/>
          </p:cNvSpPr>
          <p:nvPr>
            <p:ph type="title"/>
          </p:nvPr>
        </p:nvSpPr>
        <p:spPr>
          <a:xfrm>
            <a:off x="839788" y="365125"/>
            <a:ext cx="10515600" cy="1325563"/>
          </a:xfrm>
        </p:spPr>
        <p:txBody>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683A3BA4-3AC8-4DE7-AA41-C9375C152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286E66-C91D-4E68-BC7E-432519D520B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tekst 4">
            <a:extLst>
              <a:ext uri="{FF2B5EF4-FFF2-40B4-BE49-F238E27FC236}">
                <a16:creationId xmlns:a16="http://schemas.microsoft.com/office/drawing/2014/main" id="{453C2312-E7B5-469B-B927-977FAEA9E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A3081C3-8C86-4F26-8672-5FD069FFEFB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7" name="Tijdelijke aanduiding voor datum 6">
            <a:extLst>
              <a:ext uri="{FF2B5EF4-FFF2-40B4-BE49-F238E27FC236}">
                <a16:creationId xmlns:a16="http://schemas.microsoft.com/office/drawing/2014/main" id="{F3A6AE66-C5AD-463E-9A7B-6CB265A4EEB3}"/>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8" name="Tijdelijke aanduiding voor voettekst 7">
            <a:extLst>
              <a:ext uri="{FF2B5EF4-FFF2-40B4-BE49-F238E27FC236}">
                <a16:creationId xmlns:a16="http://schemas.microsoft.com/office/drawing/2014/main" id="{8B615D1D-D9BE-4ACF-8DD7-148794796768}"/>
              </a:ext>
            </a:extLst>
          </p:cNvPr>
          <p:cNvSpPr>
            <a:spLocks noGrp="1"/>
          </p:cNvSpPr>
          <p:nvPr>
            <p:ph type="ftr" sz="quarter" idx="11"/>
          </p:nvPr>
        </p:nvSpPr>
        <p:spPr/>
        <p:txBody>
          <a:bodyPr/>
          <a:lstStyle/>
          <a:p>
            <a:endParaRPr lang="LID4096"/>
          </a:p>
        </p:txBody>
      </p:sp>
      <p:sp>
        <p:nvSpPr>
          <p:cNvPr id="9" name="Tijdelijke aanduiding voor dianummer 8">
            <a:extLst>
              <a:ext uri="{FF2B5EF4-FFF2-40B4-BE49-F238E27FC236}">
                <a16:creationId xmlns:a16="http://schemas.microsoft.com/office/drawing/2014/main" id="{5487C0DE-4A49-4E97-B3F3-3712F52C2892}"/>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182542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9D473-DEC2-48B3-BF79-29EEC1677983}"/>
              </a:ext>
            </a:extLst>
          </p:cNvPr>
          <p:cNvSpPr>
            <a:spLocks noGrp="1"/>
          </p:cNvSpPr>
          <p:nvPr>
            <p:ph type="title"/>
          </p:nvPr>
        </p:nvSpPr>
        <p:spPr/>
        <p:txBody>
          <a:bodyPr/>
          <a:lstStyle/>
          <a:p>
            <a:r>
              <a:rPr lang="nl-NL"/>
              <a:t>Klik om stijl te bewerken</a:t>
            </a:r>
            <a:endParaRPr lang="LID4096"/>
          </a:p>
        </p:txBody>
      </p:sp>
      <p:sp>
        <p:nvSpPr>
          <p:cNvPr id="3" name="Tijdelijke aanduiding voor datum 2">
            <a:extLst>
              <a:ext uri="{FF2B5EF4-FFF2-40B4-BE49-F238E27FC236}">
                <a16:creationId xmlns:a16="http://schemas.microsoft.com/office/drawing/2014/main" id="{6938884A-1983-48DE-90C7-756097CBBF72}"/>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4" name="Tijdelijke aanduiding voor voettekst 3">
            <a:extLst>
              <a:ext uri="{FF2B5EF4-FFF2-40B4-BE49-F238E27FC236}">
                <a16:creationId xmlns:a16="http://schemas.microsoft.com/office/drawing/2014/main" id="{5B45CB78-8110-459E-AD97-BD3A24ADBF55}"/>
              </a:ext>
            </a:extLst>
          </p:cNvPr>
          <p:cNvSpPr>
            <a:spLocks noGrp="1"/>
          </p:cNvSpPr>
          <p:nvPr>
            <p:ph type="ftr" sz="quarter" idx="11"/>
          </p:nvPr>
        </p:nvSpPr>
        <p:spPr/>
        <p:txBody>
          <a:bodyPr/>
          <a:lstStyle/>
          <a:p>
            <a:endParaRPr lang="LID4096"/>
          </a:p>
        </p:txBody>
      </p:sp>
      <p:sp>
        <p:nvSpPr>
          <p:cNvPr id="5" name="Tijdelijke aanduiding voor dianummer 4">
            <a:extLst>
              <a:ext uri="{FF2B5EF4-FFF2-40B4-BE49-F238E27FC236}">
                <a16:creationId xmlns:a16="http://schemas.microsoft.com/office/drawing/2014/main" id="{C7D295FC-BAC0-4CB8-B8C3-AF441CCDB7D2}"/>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34347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3C4AA7-91F8-4777-946F-0AB6EF6F4B87}"/>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3" name="Tijdelijke aanduiding voor voettekst 2">
            <a:extLst>
              <a:ext uri="{FF2B5EF4-FFF2-40B4-BE49-F238E27FC236}">
                <a16:creationId xmlns:a16="http://schemas.microsoft.com/office/drawing/2014/main" id="{A7F30A1E-BB9C-4BB0-B914-FAA89375623F}"/>
              </a:ext>
            </a:extLst>
          </p:cNvPr>
          <p:cNvSpPr>
            <a:spLocks noGrp="1"/>
          </p:cNvSpPr>
          <p:nvPr>
            <p:ph type="ftr" sz="quarter" idx="11"/>
          </p:nvPr>
        </p:nvSpPr>
        <p:spPr/>
        <p:txBody>
          <a:bodyPr/>
          <a:lstStyle/>
          <a:p>
            <a:endParaRPr lang="LID4096"/>
          </a:p>
        </p:txBody>
      </p:sp>
      <p:sp>
        <p:nvSpPr>
          <p:cNvPr id="4" name="Tijdelijke aanduiding voor dianummer 3">
            <a:extLst>
              <a:ext uri="{FF2B5EF4-FFF2-40B4-BE49-F238E27FC236}">
                <a16:creationId xmlns:a16="http://schemas.microsoft.com/office/drawing/2014/main" id="{5C85EC58-043C-4AB2-89F1-CDF023F1716F}"/>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339881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E1B74-A231-4AD3-9938-13C8134734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467E6077-CD38-464A-B80C-C69FB947A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tekst 3">
            <a:extLst>
              <a:ext uri="{FF2B5EF4-FFF2-40B4-BE49-F238E27FC236}">
                <a16:creationId xmlns:a16="http://schemas.microsoft.com/office/drawing/2014/main" id="{0AE413D7-9215-459C-AE0E-AF2CD0341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1FB3D2-3D7A-49FE-9E33-43628B7A8C06}"/>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6" name="Tijdelijke aanduiding voor voettekst 5">
            <a:extLst>
              <a:ext uri="{FF2B5EF4-FFF2-40B4-BE49-F238E27FC236}">
                <a16:creationId xmlns:a16="http://schemas.microsoft.com/office/drawing/2014/main" id="{7ADE2574-E7CE-4005-B80A-61C188CBDA2C}"/>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E97E09DA-0BB8-4E87-B2E7-3926D31135E9}"/>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282516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B5FC6-E1DA-4199-B61E-83AECD1925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afbeelding 2">
            <a:extLst>
              <a:ext uri="{FF2B5EF4-FFF2-40B4-BE49-F238E27FC236}">
                <a16:creationId xmlns:a16="http://schemas.microsoft.com/office/drawing/2014/main" id="{10CD0824-32F9-45A8-B01E-28AD1957D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ijdelijke aanduiding voor tekst 3">
            <a:extLst>
              <a:ext uri="{FF2B5EF4-FFF2-40B4-BE49-F238E27FC236}">
                <a16:creationId xmlns:a16="http://schemas.microsoft.com/office/drawing/2014/main" id="{D1BB54E8-A190-4AEF-89E5-E59A5149A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B1CF18-A0E1-414C-965C-FEAF59D5B420}"/>
              </a:ext>
            </a:extLst>
          </p:cNvPr>
          <p:cNvSpPr>
            <a:spLocks noGrp="1"/>
          </p:cNvSpPr>
          <p:nvPr>
            <p:ph type="dt" sz="half" idx="10"/>
          </p:nvPr>
        </p:nvSpPr>
        <p:spPr/>
        <p:txBody>
          <a:bodyPr/>
          <a:lstStyle/>
          <a:p>
            <a:fld id="{3C3C1393-0A36-4AF1-948D-3C9DBEDA9782}" type="datetimeFigureOut">
              <a:rPr lang="LID4096" smtClean="0"/>
              <a:t>05/11/2020</a:t>
            </a:fld>
            <a:endParaRPr lang="LID4096"/>
          </a:p>
        </p:txBody>
      </p:sp>
      <p:sp>
        <p:nvSpPr>
          <p:cNvPr id="6" name="Tijdelijke aanduiding voor voettekst 5">
            <a:extLst>
              <a:ext uri="{FF2B5EF4-FFF2-40B4-BE49-F238E27FC236}">
                <a16:creationId xmlns:a16="http://schemas.microsoft.com/office/drawing/2014/main" id="{B941456B-DAF7-43EF-A4F7-1E058E9A3C32}"/>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D1CD5430-07BB-44E1-8C7A-F78023589456}"/>
              </a:ext>
            </a:extLst>
          </p:cNvPr>
          <p:cNvSpPr>
            <a:spLocks noGrp="1"/>
          </p:cNvSpPr>
          <p:nvPr>
            <p:ph type="sldNum" sz="quarter" idx="12"/>
          </p:nvPr>
        </p:nvSpPr>
        <p:spPr/>
        <p:txBody>
          <a:bodyPr/>
          <a:lstStyle/>
          <a:p>
            <a:fld id="{95CDA205-D513-4A83-B089-DAB59C6DB260}" type="slidenum">
              <a:rPr lang="LID4096" smtClean="0"/>
              <a:t>‹nr.›</a:t>
            </a:fld>
            <a:endParaRPr lang="LID4096"/>
          </a:p>
        </p:txBody>
      </p:sp>
    </p:spTree>
    <p:extLst>
      <p:ext uri="{BB962C8B-B14F-4D97-AF65-F5344CB8AC3E}">
        <p14:creationId xmlns:p14="http://schemas.microsoft.com/office/powerpoint/2010/main" val="14876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823312-BACF-4F9B-BA78-5E22E4844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5A94C05A-DF25-4476-A01E-FCEF3B7CA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00F40009-5BCE-401E-9506-B52A7A5E9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C1393-0A36-4AF1-948D-3C9DBEDA9782}" type="datetimeFigureOut">
              <a:rPr lang="LID4096" smtClean="0"/>
              <a:t>05/11/2020</a:t>
            </a:fld>
            <a:endParaRPr lang="LID4096"/>
          </a:p>
        </p:txBody>
      </p:sp>
      <p:sp>
        <p:nvSpPr>
          <p:cNvPr id="5" name="Tijdelijke aanduiding voor voettekst 4">
            <a:extLst>
              <a:ext uri="{FF2B5EF4-FFF2-40B4-BE49-F238E27FC236}">
                <a16:creationId xmlns:a16="http://schemas.microsoft.com/office/drawing/2014/main" id="{217113F3-E11B-456E-898F-DD49431E4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Tijdelijke aanduiding voor dianummer 5">
            <a:extLst>
              <a:ext uri="{FF2B5EF4-FFF2-40B4-BE49-F238E27FC236}">
                <a16:creationId xmlns:a16="http://schemas.microsoft.com/office/drawing/2014/main" id="{726DA969-B8F9-4EC6-8D57-B1D19D237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DA205-D513-4A83-B089-DAB59C6DB260}" type="slidenum">
              <a:rPr lang="LID4096" smtClean="0"/>
              <a:t>‹nr.›</a:t>
            </a:fld>
            <a:endParaRPr lang="LID4096"/>
          </a:p>
        </p:txBody>
      </p:sp>
    </p:spTree>
    <p:extLst>
      <p:ext uri="{BB962C8B-B14F-4D97-AF65-F5344CB8AC3E}">
        <p14:creationId xmlns:p14="http://schemas.microsoft.com/office/powerpoint/2010/main" val="377452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9.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hyperlink" Target="https://www.energiewerkplaatsutrecht.nl/themas/default.aspx"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ruben.van.de.belt@provincie-utrecht.nl" TargetMode="External"/><Relationship Id="rId2" Type="http://schemas.openxmlformats.org/officeDocument/2006/relationships/hyperlink" Target="https://www.energiewerkplaatsutrecht.nl/themas/default.aspx"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s://dagvandeparticipatie.nl/participatie-magazine/" TargetMode="External"/><Relationship Id="rId3" Type="http://schemas.openxmlformats.org/officeDocument/2006/relationships/image" Target="../media/image9.png"/><Relationship Id="rId7" Type="http://schemas.openxmlformats.org/officeDocument/2006/relationships/hyperlink" Target="https://zonneveldenwijkbijduurstede.nl/nieuws/advies-burgerpanel-zonnevelden-opgenomen-in-concept-beleid/"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handleidingparticipatieplan.nl/participatie-instrumenten/beleidsplan-en-of-structuurvisie" TargetMode="External"/><Relationship Id="rId5" Type="http://schemas.openxmlformats.org/officeDocument/2006/relationships/hyperlink" Target="https://departicipatiecoalitie.nl/document/factsheet-50-lokaal-eigendom/" TargetMode="External"/><Relationship Id="rId4" Type="http://schemas.openxmlformats.org/officeDocument/2006/relationships/hyperlink" Target="https://departicipatiecoalitie.nl/document/wind-en-zonneparken-realiseren-met-bewoners/" TargetMode="External"/><Relationship Id="rId9" Type="http://schemas.openxmlformats.org/officeDocument/2006/relationships/hyperlink" Target="https://www.greendeals.nl/sites/default/files/2019-11/GD%20221%20Participatie%20kader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indparkzeewolde.nl/wp-content/uploads/2016/03/CONCEPT-Participatieplan-Windpark-Zeewolde_okt-2016.pdf" TargetMode="External"/><Relationship Id="rId3" Type="http://schemas.openxmlformats.org/officeDocument/2006/relationships/image" Target="../media/image9.png"/><Relationship Id="rId7" Type="http://schemas.openxmlformats.org/officeDocument/2006/relationships/hyperlink" Target="https://www.natuurenmilieufederaties.nl/wp-content/uploads/2019/07/Memorandum-energieco%C3%B6peraties-en-agrarische-grondeigenaren.pdf"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kampen.nl/praat-mee-over-energie" TargetMode="External"/><Relationship Id="rId5" Type="http://schemas.openxmlformats.org/officeDocument/2006/relationships/hyperlink" Target="https://www.natuurenmilieuoverijssel.nl/over-ons/onze-top-verhalen/adviseurs-van-de-toekomst/" TargetMode="External"/><Relationship Id="rId4" Type="http://schemas.openxmlformats.org/officeDocument/2006/relationships/hyperlink" Target="https://energieregionhn.nl/werkvorm/lokaal-scenario" TargetMode="External"/><Relationship Id="rId9" Type="http://schemas.openxmlformats.org/officeDocument/2006/relationships/hyperlink" Target="http://www.windparkferrum.nl/files/12_Participatieplan.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ergieregionhn.nl/app/uploads/2020/01/20200123-FAQ-RES-NH.pdf" TargetMode="External"/><Relationship Id="rId3" Type="http://schemas.openxmlformats.org/officeDocument/2006/relationships/image" Target="../media/image9.png"/><Relationship Id="rId7" Type="http://schemas.openxmlformats.org/officeDocument/2006/relationships/hyperlink" Target="https://departicipatiecoalitie.nl/wp-content/uploads/2020/03/Werkboek-SLiB-TNO-Buurkracht.pdf"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handleidingparticipatieplan.nl/participatie-instrumenten/convenant-intentieovereenkomst" TargetMode="External"/><Relationship Id="rId5" Type="http://schemas.openxmlformats.org/officeDocument/2006/relationships/hyperlink" Target="https://energieregionhn.nl/app/uploads/2019/10/20191022-Handreiking-lokale-participatie-RES-NH.pdf" TargetMode="External"/><Relationship Id="rId4" Type="http://schemas.openxmlformats.org/officeDocument/2006/relationships/hyperlink" Target="https://www.nlvow.nl/system/files/article-files/2019-09/nlvow-handboek-toolkit-omgevingsparticipatie.pdf" TargetMode="External"/><Relationship Id="rId9" Type="http://schemas.openxmlformats.org/officeDocument/2006/relationships/hyperlink" Target="https://mensenenergie.n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rli.nl/sites/default/files/kennisnotitie_energietransitie_en_leefomgeving_def.pdf" TargetMode="External"/><Relationship Id="rId3" Type="http://schemas.openxmlformats.org/officeDocument/2006/relationships/image" Target="../media/image9.png"/><Relationship Id="rId7" Type="http://schemas.openxmlformats.org/officeDocument/2006/relationships/hyperlink" Target="https://aandeslagmetdeomgevingswet.nl/participatieomgevingswet/praktische/werkvormen-participatie/"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gemeente.groningen.nl/sites/default/files/Groninger-Participatiewerkboek.pdf" TargetMode="External"/><Relationship Id="rId5" Type="http://schemas.openxmlformats.org/officeDocument/2006/relationships/hyperlink" Target="https://www.rvo.nl/sites/default/files/2018/03/180221_Ruimtelijke_verkenning_Energie_en_Klimaat_LQ.pdf" TargetMode="External"/><Relationship Id="rId4" Type="http://schemas.openxmlformats.org/officeDocument/2006/relationships/hyperlink" Target="https://www.linkedin.com/groups/8919573/"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ommissiemer.nl/themas/energie/veelgesteldevragen" TargetMode="External"/><Relationship Id="rId3" Type="http://schemas.openxmlformats.org/officeDocument/2006/relationships/image" Target="../media/image9.png"/><Relationship Id="rId7" Type="http://schemas.openxmlformats.org/officeDocument/2006/relationships/hyperlink" Target="https://www.klimaatakkoord.nl/documenten/publicaties/2019/11/18/participatiewaaier"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handleidingparticipatieplan.nl/fase/vergunningverleningsfase" TargetMode="External"/><Relationship Id="rId5" Type="http://schemas.openxmlformats.org/officeDocument/2006/relationships/hyperlink" Target="https://www.nmu.nl/service-advies/servicepunt-energie-lokaal/" TargetMode="External"/><Relationship Id="rId4" Type="http://schemas.openxmlformats.org/officeDocument/2006/relationships/hyperlink" Target="https://burgersgevenenergie.nl/agenda/nijmegen-open-dag-energielandschap-de-grif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27AAD8-EBD3-4B2D-87CD-4B17ACBBD75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861992" flipV="1">
            <a:off x="2964178" y="-177129"/>
            <a:ext cx="5181776" cy="5872435"/>
          </a:xfrm>
          <a:prstGeom prst="rect">
            <a:avLst/>
          </a:prstGeom>
        </p:spPr>
      </p:pic>
      <p:pic>
        <p:nvPicPr>
          <p:cNvPr id="5" name="Afbeelding 4">
            <a:extLst>
              <a:ext uri="{FF2B5EF4-FFF2-40B4-BE49-F238E27FC236}">
                <a16:creationId xmlns:a16="http://schemas.microsoft.com/office/drawing/2014/main" id="{9D42904F-547F-4B90-B674-F421B1CED87D}"/>
              </a:ext>
            </a:extLst>
          </p:cNvPr>
          <p:cNvPicPr>
            <a:picLocks noChangeAspect="1"/>
          </p:cNvPicPr>
          <p:nvPr/>
        </p:nvPicPr>
        <p:blipFill>
          <a:blip r:embed="rId3"/>
          <a:stretch>
            <a:fillRect/>
          </a:stretch>
        </p:blipFill>
        <p:spPr>
          <a:xfrm>
            <a:off x="9394004" y="331660"/>
            <a:ext cx="2547991" cy="2096448"/>
          </a:xfrm>
          <a:prstGeom prst="rect">
            <a:avLst/>
          </a:prstGeom>
        </p:spPr>
      </p:pic>
      <p:sp>
        <p:nvSpPr>
          <p:cNvPr id="2" name="Titel 1">
            <a:extLst>
              <a:ext uri="{FF2B5EF4-FFF2-40B4-BE49-F238E27FC236}">
                <a16:creationId xmlns:a16="http://schemas.microsoft.com/office/drawing/2014/main" id="{79BC9440-C9BD-484B-B922-A36F3628ABCD}"/>
              </a:ext>
            </a:extLst>
          </p:cNvPr>
          <p:cNvSpPr>
            <a:spLocks noGrp="1"/>
          </p:cNvSpPr>
          <p:nvPr>
            <p:ph type="ctrTitle"/>
          </p:nvPr>
        </p:nvSpPr>
        <p:spPr>
          <a:xfrm>
            <a:off x="1524000" y="1967501"/>
            <a:ext cx="9144000" cy="2387600"/>
          </a:xfrm>
        </p:spPr>
        <p:txBody>
          <a:bodyPr>
            <a:normAutofit/>
          </a:bodyPr>
          <a:lstStyle/>
          <a:p>
            <a:r>
              <a:rPr lang="nl-NL" sz="4800" b="1" dirty="0">
                <a:latin typeface="Arial" panose="020B0604020202020204" pitchFamily="34" charset="0"/>
                <a:cs typeface="Arial" panose="020B0604020202020204" pitchFamily="34" charset="0"/>
              </a:rPr>
              <a:t>Blauwdruk participatie wind en zonneparken</a:t>
            </a:r>
            <a:br>
              <a:rPr lang="nl-NL" sz="4800" dirty="0">
                <a:latin typeface="Arial" panose="020B0604020202020204" pitchFamily="34" charset="0"/>
                <a:cs typeface="Arial" panose="020B0604020202020204" pitchFamily="34" charset="0"/>
              </a:rPr>
            </a:br>
            <a:endParaRPr lang="LID4096" sz="48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65703EEE-B265-4FEB-A7E4-39374296F286}"/>
              </a:ext>
            </a:extLst>
          </p:cNvPr>
          <p:cNvPicPr>
            <a:picLocks noChangeAspect="1"/>
          </p:cNvPicPr>
          <p:nvPr/>
        </p:nvPicPr>
        <p:blipFill>
          <a:blip r:embed="rId4"/>
          <a:stretch>
            <a:fillRect/>
          </a:stretch>
        </p:blipFill>
        <p:spPr>
          <a:xfrm>
            <a:off x="425617" y="4674743"/>
            <a:ext cx="2801971" cy="1756988"/>
          </a:xfrm>
          <a:prstGeom prst="rect">
            <a:avLst/>
          </a:prstGeom>
        </p:spPr>
      </p:pic>
      <p:sp>
        <p:nvSpPr>
          <p:cNvPr id="3" name="Ondertitel 2">
            <a:extLst>
              <a:ext uri="{FF2B5EF4-FFF2-40B4-BE49-F238E27FC236}">
                <a16:creationId xmlns:a16="http://schemas.microsoft.com/office/drawing/2014/main" id="{1C778F0B-AB56-4BE5-A70B-3C32125DD4C7}"/>
              </a:ext>
            </a:extLst>
          </p:cNvPr>
          <p:cNvSpPr>
            <a:spLocks noGrp="1"/>
          </p:cNvSpPr>
          <p:nvPr>
            <p:ph type="subTitle" idx="1"/>
          </p:nvPr>
        </p:nvSpPr>
        <p:spPr>
          <a:xfrm>
            <a:off x="1524000" y="3908952"/>
            <a:ext cx="9144000" cy="1041881"/>
          </a:xfrm>
        </p:spPr>
        <p:txBody>
          <a:bodyPr>
            <a:normAutofit/>
          </a:bodyPr>
          <a:lstStyle/>
          <a:p>
            <a:r>
              <a:rPr lang="nl-NL" sz="2000" b="1" dirty="0">
                <a:latin typeface="Arial" panose="020B0604020202020204" pitchFamily="34" charset="0"/>
                <a:cs typeface="Arial" panose="020B0604020202020204" pitchFamily="34" charset="0"/>
              </a:rPr>
              <a:t> </a:t>
            </a:r>
            <a:br>
              <a:rPr lang="nl-NL" sz="2000" dirty="0">
                <a:latin typeface="Arial" panose="020B0604020202020204" pitchFamily="34" charset="0"/>
                <a:cs typeface="Arial" panose="020B0604020202020204" pitchFamily="34" charset="0"/>
              </a:rPr>
            </a:br>
            <a:r>
              <a:rPr lang="nl-NL" sz="2000" i="1" dirty="0">
                <a:latin typeface="Arial" panose="020B0604020202020204" pitchFamily="34" charset="0"/>
                <a:cs typeface="Arial" panose="020B0604020202020204" pitchFamily="34" charset="0"/>
              </a:rPr>
              <a:t>Instrumenten en hulpmiddelen om als gemeente de regierol te pakken in participatietrajecten voor zonnevelden en windparken</a:t>
            </a:r>
            <a:endParaRPr lang="LID4096" sz="2000" dirty="0">
              <a:latin typeface="Arial" panose="020B0604020202020204" pitchFamily="34" charset="0"/>
              <a:cs typeface="Arial" panose="020B0604020202020204" pitchFamily="34" charset="0"/>
            </a:endParaRPr>
          </a:p>
        </p:txBody>
      </p:sp>
      <p:pic>
        <p:nvPicPr>
          <p:cNvPr id="8" name="Picture 2" descr="Logo - Provincie Utrecht">
            <a:extLst>
              <a:ext uri="{FF2B5EF4-FFF2-40B4-BE49-F238E27FC236}">
                <a16:creationId xmlns:a16="http://schemas.microsoft.com/office/drawing/2014/main" id="{C15382EA-2A8C-41E5-AEB1-00042FBB1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567" y="5699858"/>
            <a:ext cx="2013025" cy="1006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ialooggroepen presenteren voorstellen aan gemeenteraden Regio ...">
            <a:extLst>
              <a:ext uri="{FF2B5EF4-FFF2-40B4-BE49-F238E27FC236}">
                <a16:creationId xmlns:a16="http://schemas.microsoft.com/office/drawing/2014/main" id="{0D68314A-1DA7-4B44-B994-685E87898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577" y="5664490"/>
            <a:ext cx="1839718" cy="10418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giofoodvalley.nl | Regio Foodvalley">
            <a:extLst>
              <a:ext uri="{FF2B5EF4-FFF2-40B4-BE49-F238E27FC236}">
                <a16:creationId xmlns:a16="http://schemas.microsoft.com/office/drawing/2014/main" id="{E18C77B1-D02C-4762-A2FA-D4FF81187F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5339" y="5769678"/>
            <a:ext cx="1417703" cy="8535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gionale Energiestrategie U16 - Energie Regio Utrecht">
            <a:extLst>
              <a:ext uri="{FF2B5EF4-FFF2-40B4-BE49-F238E27FC236}">
                <a16:creationId xmlns:a16="http://schemas.microsoft.com/office/drawing/2014/main" id="{07B89D5E-F60C-4588-8D3D-5612AC0AFA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7830" y="5949321"/>
            <a:ext cx="1130794" cy="49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3A34F1F-BD6F-4788-B222-FEB9838A6A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5250" y="262559"/>
            <a:ext cx="1040133" cy="1038832"/>
          </a:xfrm>
          <a:prstGeom prst="rect">
            <a:avLst/>
          </a:prstGeom>
        </p:spPr>
      </p:pic>
      <p:sp>
        <p:nvSpPr>
          <p:cNvPr id="6" name="Rechthoek 5">
            <a:extLst>
              <a:ext uri="{FF2B5EF4-FFF2-40B4-BE49-F238E27FC236}">
                <a16:creationId xmlns:a16="http://schemas.microsoft.com/office/drawing/2014/main" id="{93585AA0-D15A-45EE-879F-FE48AF6BB7DA}"/>
              </a:ext>
            </a:extLst>
          </p:cNvPr>
          <p:cNvSpPr/>
          <p:nvPr/>
        </p:nvSpPr>
        <p:spPr>
          <a:xfrm>
            <a:off x="2340796" y="579367"/>
            <a:ext cx="7510408" cy="461665"/>
          </a:xfrm>
          <a:prstGeom prst="rect">
            <a:avLst/>
          </a:prstGeom>
        </p:spPr>
        <p:txBody>
          <a:bodyPr wrap="square">
            <a:spAutoFit/>
          </a:bodyPr>
          <a:lstStyle/>
          <a:p>
            <a:pPr>
              <a:tabLst>
                <a:tab pos="457200" algn="l"/>
              </a:tabLst>
              <a:defRPr/>
            </a:pPr>
            <a:r>
              <a:rPr lang="nl-NL" sz="2400" b="1" dirty="0">
                <a:solidFill>
                  <a:schemeClr val="accent1">
                    <a:lumMod val="75000"/>
                  </a:schemeClr>
                </a:solidFill>
                <a:latin typeface="Arial" panose="020B0604020202020204" pitchFamily="34" charset="0"/>
              </a:rPr>
              <a:t>Op weg naar de RES 1.0: Gebiedsgerichte aanpak</a:t>
            </a:r>
            <a:endParaRPr lang="nl-NL" sz="1600" b="1" dirty="0">
              <a:solidFill>
                <a:schemeClr val="accent1">
                  <a:lumMod val="75000"/>
                </a:schemeClr>
              </a:solidFill>
              <a:latin typeface="Arial" panose="020B0604020202020204" pitchFamily="34" charset="0"/>
            </a:endParaRPr>
          </a:p>
        </p:txBody>
      </p:sp>
      <p:sp>
        <p:nvSpPr>
          <p:cNvPr id="13" name="Titel 1">
            <a:extLst>
              <a:ext uri="{FF2B5EF4-FFF2-40B4-BE49-F238E27FC236}">
                <a16:creationId xmlns:a16="http://schemas.microsoft.com/office/drawing/2014/main" id="{1ED474F4-14F0-4250-9262-0AA1BAFD7C93}"/>
              </a:ext>
            </a:extLst>
          </p:cNvPr>
          <p:cNvSpPr txBox="1">
            <a:spLocks/>
          </p:cNvSpPr>
          <p:nvPr/>
        </p:nvSpPr>
        <p:spPr>
          <a:xfrm>
            <a:off x="8440562" y="73993"/>
            <a:ext cx="4012701" cy="432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sp>
        <p:nvSpPr>
          <p:cNvPr id="5" name="Rechthoek 4">
            <a:extLst>
              <a:ext uri="{FF2B5EF4-FFF2-40B4-BE49-F238E27FC236}">
                <a16:creationId xmlns:a16="http://schemas.microsoft.com/office/drawing/2014/main" id="{593EC502-E379-4E41-A5D7-5B668CAE931B}"/>
              </a:ext>
            </a:extLst>
          </p:cNvPr>
          <p:cNvSpPr/>
          <p:nvPr/>
        </p:nvSpPr>
        <p:spPr>
          <a:xfrm>
            <a:off x="219860" y="1699917"/>
            <a:ext cx="3024026" cy="4524315"/>
          </a:xfrm>
          <a:prstGeom prst="rect">
            <a:avLst/>
          </a:prstGeom>
        </p:spPr>
        <p:txBody>
          <a:bodyPr wrap="square">
            <a:spAutoFit/>
          </a:bodyPr>
          <a:lstStyle/>
          <a:p>
            <a:pPr algn="ctr"/>
            <a:r>
              <a:rPr lang="nl-NL" sz="1200" b="1" dirty="0">
                <a:latin typeface="Arial" panose="020B0604020202020204" pitchFamily="34" charset="0"/>
                <a:cs typeface="Arial" panose="020B0604020202020204" pitchFamily="34" charset="0"/>
              </a:rPr>
              <a:t>Gebiedsscan als basis</a:t>
            </a:r>
          </a:p>
          <a:p>
            <a:pPr algn="just"/>
            <a:r>
              <a:rPr lang="nl-NL" sz="1200" dirty="0">
                <a:latin typeface="Arial" panose="020B0604020202020204" pitchFamily="34" charset="0"/>
                <a:cs typeface="Arial" panose="020B0604020202020204" pitchFamily="34" charset="0"/>
              </a:rPr>
              <a:t>In de RES-en hebben gemeenten </a:t>
            </a:r>
            <a:r>
              <a:rPr lang="nl-NL" sz="1200" dirty="0" err="1">
                <a:latin typeface="Arial" panose="020B0604020202020204" pitchFamily="34" charset="0"/>
                <a:cs typeface="Arial" panose="020B0604020202020204" pitchFamily="34" charset="0"/>
              </a:rPr>
              <a:t>zoek-gebieden</a:t>
            </a:r>
            <a:r>
              <a:rPr lang="nl-NL" sz="1200" dirty="0">
                <a:latin typeface="Arial" panose="020B0604020202020204" pitchFamily="34" charset="0"/>
                <a:cs typeface="Arial" panose="020B0604020202020204" pitchFamily="34" charset="0"/>
              </a:rPr>
              <a:t> bepaald. Om die goed te verkennen en te kijken wat er mogelijk is, helpt een gebiedsgerichte aanpak. Daarin breng je alle relevante factoren van het gebied in beeld, en stel je (samen met belangrijke partners) een aanpak op. </a:t>
            </a:r>
          </a:p>
          <a:p>
            <a:pPr algn="just"/>
            <a:endParaRPr lang="nl-NL" sz="1200" dirty="0">
              <a:latin typeface="Arial" panose="020B0604020202020204" pitchFamily="34" charset="0"/>
              <a:cs typeface="Arial" panose="020B0604020202020204" pitchFamily="34" charset="0"/>
            </a:endParaRPr>
          </a:p>
          <a:p>
            <a:pPr algn="just"/>
            <a:r>
              <a:rPr lang="nl-NL" sz="1200" dirty="0">
                <a:latin typeface="Arial" panose="020B0604020202020204" pitchFamily="34" charset="0"/>
                <a:cs typeface="Arial" panose="020B0604020202020204" pitchFamily="34" charset="0"/>
              </a:rPr>
              <a:t>Voor de route naar RES 1.0 ligt het voor de hand de zoekgebieden invullen door een gebiedsaanpak. De gemeente is daar voor in de lead, waarbij het voor de hand ligt dat te doen met partners uit het gebied, zoals energiecoöperatie, streek- en buurtverenigingen en ondernemers, maar ook met georganiseerde stakeholders, zoals projectontwikkelaars, natuur- en milieuorganisaties en </a:t>
            </a:r>
            <a:r>
              <a:rPr lang="nl-NL" sz="1200" dirty="0" err="1">
                <a:latin typeface="Arial" panose="020B0604020202020204" pitchFamily="34" charset="0"/>
                <a:cs typeface="Arial" panose="020B0604020202020204" pitchFamily="34" charset="0"/>
              </a:rPr>
              <a:t>mede-overheden</a:t>
            </a:r>
            <a:r>
              <a:rPr lang="nl-NL" sz="1200" dirty="0">
                <a:latin typeface="Arial" panose="020B0604020202020204" pitchFamily="34" charset="0"/>
                <a:cs typeface="Arial" panose="020B0604020202020204" pitchFamily="34" charset="0"/>
              </a:rPr>
              <a:t>. </a:t>
            </a:r>
          </a:p>
          <a:p>
            <a:pPr algn="just"/>
            <a:endParaRPr lang="nl-NL" sz="1200" dirty="0">
              <a:latin typeface="Arial" panose="020B0604020202020204" pitchFamily="34" charset="0"/>
              <a:cs typeface="Arial" panose="020B0604020202020204" pitchFamily="34" charset="0"/>
            </a:endParaRPr>
          </a:p>
          <a:p>
            <a:pPr algn="just"/>
            <a:r>
              <a:rPr lang="nl-NL" sz="1200" dirty="0">
                <a:latin typeface="Arial" panose="020B0604020202020204" pitchFamily="34" charset="0"/>
                <a:cs typeface="Arial" panose="020B0604020202020204" pitchFamily="34" charset="0"/>
              </a:rPr>
              <a:t>Zorg dat je als gemeente je huiswerk goed op orde hebt. Zo houd je grip op wat er gebeurt en kan je sturen op je doelen. </a:t>
            </a:r>
          </a:p>
        </p:txBody>
      </p:sp>
      <p:sp>
        <p:nvSpPr>
          <p:cNvPr id="24" name="Rechthoek 23">
            <a:extLst>
              <a:ext uri="{FF2B5EF4-FFF2-40B4-BE49-F238E27FC236}">
                <a16:creationId xmlns:a16="http://schemas.microsoft.com/office/drawing/2014/main" id="{885D5ED4-9343-4135-B3F9-800EAD0CB9C3}"/>
              </a:ext>
            </a:extLst>
          </p:cNvPr>
          <p:cNvSpPr/>
          <p:nvPr/>
        </p:nvSpPr>
        <p:spPr>
          <a:xfrm>
            <a:off x="3428787" y="1583205"/>
            <a:ext cx="1572736" cy="1526871"/>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dirty="0">
                <a:solidFill>
                  <a:schemeClr val="accent1"/>
                </a:solidFill>
                <a:latin typeface="Arial" panose="020B0604020202020204" pitchFamily="34" charset="0"/>
                <a:cs typeface="Arial" panose="020B0604020202020204" pitchFamily="34" charset="0"/>
              </a:rPr>
              <a:t>Issue</a:t>
            </a:r>
            <a:endParaRPr lang="LID4096" sz="1200" b="1" dirty="0">
              <a:solidFill>
                <a:schemeClr val="accent1"/>
              </a:solidFill>
              <a:latin typeface="Arial" panose="020B0604020202020204" pitchFamily="34" charset="0"/>
              <a:cs typeface="Arial" panose="020B0604020202020204" pitchFamily="34" charset="0"/>
            </a:endParaRPr>
          </a:p>
        </p:txBody>
      </p:sp>
      <p:sp>
        <p:nvSpPr>
          <p:cNvPr id="26" name="Rechthoek 25">
            <a:extLst>
              <a:ext uri="{FF2B5EF4-FFF2-40B4-BE49-F238E27FC236}">
                <a16:creationId xmlns:a16="http://schemas.microsoft.com/office/drawing/2014/main" id="{9C15FD6F-E6C1-4FBA-BA85-538EF13A9694}"/>
              </a:ext>
            </a:extLst>
          </p:cNvPr>
          <p:cNvSpPr/>
          <p:nvPr/>
        </p:nvSpPr>
        <p:spPr>
          <a:xfrm>
            <a:off x="3428787" y="3177797"/>
            <a:ext cx="1572736" cy="1526871"/>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dirty="0">
                <a:solidFill>
                  <a:schemeClr val="accent1"/>
                </a:solidFill>
                <a:latin typeface="Arial" panose="020B0604020202020204" pitchFamily="34" charset="0"/>
                <a:cs typeface="Arial" panose="020B0604020202020204" pitchFamily="34" charset="0"/>
              </a:rPr>
              <a:t>Stakeholders</a:t>
            </a:r>
            <a:endParaRPr lang="LID4096" sz="1200" b="1" dirty="0">
              <a:solidFill>
                <a:schemeClr val="accent1"/>
              </a:solidFill>
              <a:latin typeface="Arial" panose="020B0604020202020204" pitchFamily="34" charset="0"/>
              <a:cs typeface="Arial" panose="020B0604020202020204" pitchFamily="34" charset="0"/>
            </a:endParaRPr>
          </a:p>
        </p:txBody>
      </p:sp>
      <p:sp>
        <p:nvSpPr>
          <p:cNvPr id="27" name="Rechthoek 26">
            <a:extLst>
              <a:ext uri="{FF2B5EF4-FFF2-40B4-BE49-F238E27FC236}">
                <a16:creationId xmlns:a16="http://schemas.microsoft.com/office/drawing/2014/main" id="{B138EC99-C371-4F89-80B4-E572CA229475}"/>
              </a:ext>
            </a:extLst>
          </p:cNvPr>
          <p:cNvSpPr/>
          <p:nvPr/>
        </p:nvSpPr>
        <p:spPr>
          <a:xfrm>
            <a:off x="3428787" y="4772389"/>
            <a:ext cx="1231801" cy="1526871"/>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dirty="0">
                <a:solidFill>
                  <a:schemeClr val="accent1"/>
                </a:solidFill>
                <a:latin typeface="Arial" panose="020B0604020202020204" pitchFamily="34" charset="0"/>
                <a:cs typeface="Arial" panose="020B0604020202020204" pitchFamily="34" charset="0"/>
              </a:rPr>
              <a:t>Aanpak</a:t>
            </a:r>
            <a:endParaRPr lang="LID4096" sz="1100" b="1" dirty="0">
              <a:solidFill>
                <a:schemeClr val="accent1"/>
              </a:solidFill>
              <a:latin typeface="Arial" panose="020B0604020202020204" pitchFamily="34" charset="0"/>
              <a:cs typeface="Arial" panose="020B0604020202020204" pitchFamily="34" charset="0"/>
            </a:endParaRPr>
          </a:p>
        </p:txBody>
      </p:sp>
      <p:sp>
        <p:nvSpPr>
          <p:cNvPr id="28" name="Rechthoek 27">
            <a:extLst>
              <a:ext uri="{FF2B5EF4-FFF2-40B4-BE49-F238E27FC236}">
                <a16:creationId xmlns:a16="http://schemas.microsoft.com/office/drawing/2014/main" id="{9A13F084-8307-4671-888B-5B4371566546}"/>
              </a:ext>
            </a:extLst>
          </p:cNvPr>
          <p:cNvSpPr/>
          <p:nvPr/>
        </p:nvSpPr>
        <p:spPr>
          <a:xfrm>
            <a:off x="5069467" y="1583206"/>
            <a:ext cx="1097503"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Historie</a:t>
            </a:r>
            <a:endParaRPr lang="LID4096" sz="900" b="1" dirty="0">
              <a:solidFill>
                <a:schemeClr val="accent1"/>
              </a:solidFill>
              <a:latin typeface="Arial" panose="020B0604020202020204" pitchFamily="34" charset="0"/>
              <a:cs typeface="Arial" panose="020B0604020202020204" pitchFamily="34" charset="0"/>
            </a:endParaRPr>
          </a:p>
        </p:txBody>
      </p:sp>
      <p:sp>
        <p:nvSpPr>
          <p:cNvPr id="29" name="Rechthoek 28">
            <a:extLst>
              <a:ext uri="{FF2B5EF4-FFF2-40B4-BE49-F238E27FC236}">
                <a16:creationId xmlns:a16="http://schemas.microsoft.com/office/drawing/2014/main" id="{54D90ECE-7281-4694-9758-CDC67F107F44}"/>
              </a:ext>
            </a:extLst>
          </p:cNvPr>
          <p:cNvSpPr/>
          <p:nvPr/>
        </p:nvSpPr>
        <p:spPr>
          <a:xfrm>
            <a:off x="6234913" y="1583206"/>
            <a:ext cx="1097504"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Relatie tot </a:t>
            </a:r>
          </a:p>
          <a:p>
            <a:pPr algn="ctr"/>
            <a:r>
              <a:rPr lang="nl-NL" sz="800" b="1" dirty="0">
                <a:solidFill>
                  <a:schemeClr val="accent1"/>
                </a:solidFill>
                <a:latin typeface="Arial" panose="020B0604020202020204" pitchFamily="34" charset="0"/>
                <a:cs typeface="Arial" panose="020B0604020202020204" pitchFamily="34" charset="0"/>
              </a:rPr>
              <a:t>andere issues</a:t>
            </a:r>
            <a:endParaRPr lang="LID4096" sz="900" b="1" dirty="0">
              <a:solidFill>
                <a:schemeClr val="accent1"/>
              </a:solidFill>
              <a:latin typeface="Arial" panose="020B0604020202020204" pitchFamily="34" charset="0"/>
              <a:cs typeface="Arial" panose="020B0604020202020204" pitchFamily="34" charset="0"/>
            </a:endParaRPr>
          </a:p>
        </p:txBody>
      </p:sp>
      <p:sp>
        <p:nvSpPr>
          <p:cNvPr id="30" name="Rechthoek 29">
            <a:extLst>
              <a:ext uri="{FF2B5EF4-FFF2-40B4-BE49-F238E27FC236}">
                <a16:creationId xmlns:a16="http://schemas.microsoft.com/office/drawing/2014/main" id="{BCAAEA30-3E52-4394-9113-C402A32115D6}"/>
              </a:ext>
            </a:extLst>
          </p:cNvPr>
          <p:cNvSpPr/>
          <p:nvPr/>
        </p:nvSpPr>
        <p:spPr>
          <a:xfrm>
            <a:off x="7400359" y="1583206"/>
            <a:ext cx="109750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Eigenaarschap</a:t>
            </a:r>
          </a:p>
        </p:txBody>
      </p:sp>
      <p:sp>
        <p:nvSpPr>
          <p:cNvPr id="31" name="Rechthoek 30">
            <a:extLst>
              <a:ext uri="{FF2B5EF4-FFF2-40B4-BE49-F238E27FC236}">
                <a16:creationId xmlns:a16="http://schemas.microsoft.com/office/drawing/2014/main" id="{66194DA1-CA63-4301-8F30-019BDC6215AA}"/>
              </a:ext>
            </a:extLst>
          </p:cNvPr>
          <p:cNvSpPr/>
          <p:nvPr/>
        </p:nvSpPr>
        <p:spPr>
          <a:xfrm>
            <a:off x="9731253" y="1583208"/>
            <a:ext cx="109750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Redeneerlijn</a:t>
            </a:r>
          </a:p>
        </p:txBody>
      </p:sp>
      <p:sp>
        <p:nvSpPr>
          <p:cNvPr id="32" name="Rechthoek 31">
            <a:extLst>
              <a:ext uri="{FF2B5EF4-FFF2-40B4-BE49-F238E27FC236}">
                <a16:creationId xmlns:a16="http://schemas.microsoft.com/office/drawing/2014/main" id="{A3148D6E-9EE7-49DD-A2EF-D41C5B465607}"/>
              </a:ext>
            </a:extLst>
          </p:cNvPr>
          <p:cNvSpPr/>
          <p:nvPr/>
        </p:nvSpPr>
        <p:spPr>
          <a:xfrm>
            <a:off x="10896700" y="1583208"/>
            <a:ext cx="109750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 Oplossingsruimte</a:t>
            </a:r>
          </a:p>
        </p:txBody>
      </p:sp>
      <p:sp>
        <p:nvSpPr>
          <p:cNvPr id="33" name="Rechthoek 32">
            <a:extLst>
              <a:ext uri="{FF2B5EF4-FFF2-40B4-BE49-F238E27FC236}">
                <a16:creationId xmlns:a16="http://schemas.microsoft.com/office/drawing/2014/main" id="{AE0C760C-C251-432C-B931-4E54B4E40125}"/>
              </a:ext>
            </a:extLst>
          </p:cNvPr>
          <p:cNvSpPr/>
          <p:nvPr/>
        </p:nvSpPr>
        <p:spPr>
          <a:xfrm>
            <a:off x="5091144" y="3177796"/>
            <a:ext cx="165616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Standpunt  en </a:t>
            </a:r>
          </a:p>
          <a:p>
            <a:pPr algn="ctr"/>
            <a:r>
              <a:rPr lang="nl-NL" sz="800" b="1" dirty="0">
                <a:solidFill>
                  <a:schemeClr val="accent1"/>
                </a:solidFill>
                <a:latin typeface="Arial" panose="020B0604020202020204" pitchFamily="34" charset="0"/>
                <a:cs typeface="Arial" panose="020B0604020202020204" pitchFamily="34" charset="0"/>
              </a:rPr>
              <a:t>belang</a:t>
            </a:r>
            <a:endParaRPr lang="LID4096" sz="900" b="1" dirty="0">
              <a:solidFill>
                <a:schemeClr val="accent1"/>
              </a:solidFill>
              <a:latin typeface="Arial" panose="020B0604020202020204" pitchFamily="34" charset="0"/>
              <a:cs typeface="Arial" panose="020B0604020202020204" pitchFamily="34" charset="0"/>
            </a:endParaRPr>
          </a:p>
        </p:txBody>
      </p:sp>
      <p:sp>
        <p:nvSpPr>
          <p:cNvPr id="34" name="Rechthoek 33">
            <a:extLst>
              <a:ext uri="{FF2B5EF4-FFF2-40B4-BE49-F238E27FC236}">
                <a16:creationId xmlns:a16="http://schemas.microsoft.com/office/drawing/2014/main" id="{8011F4C5-0442-41DE-BE3D-F73975713CFF}"/>
              </a:ext>
            </a:extLst>
          </p:cNvPr>
          <p:cNvSpPr/>
          <p:nvPr/>
        </p:nvSpPr>
        <p:spPr>
          <a:xfrm>
            <a:off x="6836930" y="3177795"/>
            <a:ext cx="165616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Historie</a:t>
            </a:r>
            <a:endParaRPr lang="LID4096" sz="900" b="1" dirty="0">
              <a:solidFill>
                <a:schemeClr val="accent1"/>
              </a:solidFill>
              <a:latin typeface="Arial" panose="020B0604020202020204" pitchFamily="34" charset="0"/>
              <a:cs typeface="Arial" panose="020B0604020202020204" pitchFamily="34" charset="0"/>
            </a:endParaRPr>
          </a:p>
        </p:txBody>
      </p:sp>
      <p:sp>
        <p:nvSpPr>
          <p:cNvPr id="41" name="Rechthoek 40">
            <a:extLst>
              <a:ext uri="{FF2B5EF4-FFF2-40B4-BE49-F238E27FC236}">
                <a16:creationId xmlns:a16="http://schemas.microsoft.com/office/drawing/2014/main" id="{16CE16F6-0991-462A-ADA1-D5E086665700}"/>
              </a:ext>
            </a:extLst>
          </p:cNvPr>
          <p:cNvSpPr/>
          <p:nvPr/>
        </p:nvSpPr>
        <p:spPr>
          <a:xfrm>
            <a:off x="8565806" y="1583207"/>
            <a:ext cx="109750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Gevoeligheid </a:t>
            </a:r>
          </a:p>
        </p:txBody>
      </p:sp>
      <p:sp>
        <p:nvSpPr>
          <p:cNvPr id="42" name="Rechthoek 41">
            <a:extLst>
              <a:ext uri="{FF2B5EF4-FFF2-40B4-BE49-F238E27FC236}">
                <a16:creationId xmlns:a16="http://schemas.microsoft.com/office/drawing/2014/main" id="{F7F216AD-FCD5-4472-A2B5-E609F4BB25C0}"/>
              </a:ext>
            </a:extLst>
          </p:cNvPr>
          <p:cNvSpPr/>
          <p:nvPr/>
        </p:nvSpPr>
        <p:spPr>
          <a:xfrm>
            <a:off x="8582716" y="3177795"/>
            <a:ext cx="165616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Invloed</a:t>
            </a:r>
            <a:endParaRPr lang="LID4096" sz="900" b="1" dirty="0">
              <a:solidFill>
                <a:schemeClr val="accent1"/>
              </a:solidFill>
              <a:latin typeface="Arial" panose="020B0604020202020204" pitchFamily="34" charset="0"/>
              <a:cs typeface="Arial" panose="020B0604020202020204" pitchFamily="34" charset="0"/>
            </a:endParaRPr>
          </a:p>
        </p:txBody>
      </p:sp>
      <p:sp>
        <p:nvSpPr>
          <p:cNvPr id="43" name="Rechthoek 42">
            <a:extLst>
              <a:ext uri="{FF2B5EF4-FFF2-40B4-BE49-F238E27FC236}">
                <a16:creationId xmlns:a16="http://schemas.microsoft.com/office/drawing/2014/main" id="{7364CC89-1F5A-4585-A33F-5430BC038698}"/>
              </a:ext>
            </a:extLst>
          </p:cNvPr>
          <p:cNvSpPr/>
          <p:nvPr/>
        </p:nvSpPr>
        <p:spPr>
          <a:xfrm>
            <a:off x="10338040" y="3177794"/>
            <a:ext cx="1656165"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Emotie</a:t>
            </a:r>
            <a:endParaRPr lang="LID4096" sz="900" b="1" dirty="0">
              <a:solidFill>
                <a:schemeClr val="accent1"/>
              </a:solidFill>
              <a:latin typeface="Arial" panose="020B0604020202020204" pitchFamily="34" charset="0"/>
              <a:cs typeface="Arial" panose="020B0604020202020204" pitchFamily="34" charset="0"/>
            </a:endParaRPr>
          </a:p>
        </p:txBody>
      </p:sp>
      <p:sp>
        <p:nvSpPr>
          <p:cNvPr id="44" name="Rechthoek 43">
            <a:extLst>
              <a:ext uri="{FF2B5EF4-FFF2-40B4-BE49-F238E27FC236}">
                <a16:creationId xmlns:a16="http://schemas.microsoft.com/office/drawing/2014/main" id="{576547AD-51D4-443F-BEC2-609393A93626}"/>
              </a:ext>
            </a:extLst>
          </p:cNvPr>
          <p:cNvSpPr/>
          <p:nvPr/>
        </p:nvSpPr>
        <p:spPr>
          <a:xfrm>
            <a:off x="4726583" y="4772389"/>
            <a:ext cx="7267622" cy="1526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dirty="0">
                <a:solidFill>
                  <a:schemeClr val="accent1"/>
                </a:solidFill>
                <a:latin typeface="Arial" panose="020B0604020202020204" pitchFamily="34" charset="0"/>
                <a:cs typeface="Arial" panose="020B0604020202020204" pitchFamily="34" charset="0"/>
              </a:rPr>
              <a:t>Bouwstenen gebiedsgerichte aanpak</a:t>
            </a:r>
            <a:endParaRPr lang="LID4096" sz="900" b="1" dirty="0">
              <a:solidFill>
                <a:schemeClr val="accent1"/>
              </a:solidFill>
              <a:latin typeface="Arial" panose="020B0604020202020204" pitchFamily="34" charset="0"/>
              <a:cs typeface="Arial" panose="020B0604020202020204" pitchFamily="34" charset="0"/>
            </a:endParaRPr>
          </a:p>
        </p:txBody>
      </p:sp>
      <p:pic>
        <p:nvPicPr>
          <p:cNvPr id="18" name="Afbeelding 17" descr="Afbeelding met tekening&#10;&#10;Automatisch gegenereerde beschrijving">
            <a:extLst>
              <a:ext uri="{FF2B5EF4-FFF2-40B4-BE49-F238E27FC236}">
                <a16:creationId xmlns:a16="http://schemas.microsoft.com/office/drawing/2014/main" id="{46A5C776-3928-422C-9432-9885FA3A8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751" y="1645542"/>
            <a:ext cx="200191" cy="200191"/>
          </a:xfrm>
          <a:prstGeom prst="rect">
            <a:avLst/>
          </a:prstGeom>
        </p:spPr>
      </p:pic>
      <p:pic>
        <p:nvPicPr>
          <p:cNvPr id="21" name="Afbeelding 20" descr="Afbeelding met tekening, licht&#10;&#10;Automatisch gegenereerde beschrijving">
            <a:extLst>
              <a:ext uri="{FF2B5EF4-FFF2-40B4-BE49-F238E27FC236}">
                <a16:creationId xmlns:a16="http://schemas.microsoft.com/office/drawing/2014/main" id="{E5F16EDB-8009-4596-840C-2CC3E3C34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831" y="3206566"/>
            <a:ext cx="222434" cy="222434"/>
          </a:xfrm>
          <a:prstGeom prst="rect">
            <a:avLst/>
          </a:prstGeom>
        </p:spPr>
      </p:pic>
      <p:pic>
        <p:nvPicPr>
          <p:cNvPr id="45" name="Afbeelding 44" descr="Afbeelding met sushi, graffiti&#10;&#10;Automatisch gegenereerde beschrijving">
            <a:extLst>
              <a:ext uri="{FF2B5EF4-FFF2-40B4-BE49-F238E27FC236}">
                <a16:creationId xmlns:a16="http://schemas.microsoft.com/office/drawing/2014/main" id="{9EF27D55-54C1-4CE2-951B-C5EC1AB753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782" y="4796575"/>
            <a:ext cx="245325" cy="245325"/>
          </a:xfrm>
          <a:prstGeom prst="rect">
            <a:avLst/>
          </a:prstGeom>
        </p:spPr>
      </p:pic>
      <p:pic>
        <p:nvPicPr>
          <p:cNvPr id="47" name="Afbeelding 46">
            <a:extLst>
              <a:ext uri="{FF2B5EF4-FFF2-40B4-BE49-F238E27FC236}">
                <a16:creationId xmlns:a16="http://schemas.microsoft.com/office/drawing/2014/main" id="{96F5DCBF-D7AC-4D6F-A3A0-1F3A85654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4428" y="1583205"/>
            <a:ext cx="261518" cy="261518"/>
          </a:xfrm>
          <a:prstGeom prst="rect">
            <a:avLst/>
          </a:prstGeom>
        </p:spPr>
      </p:pic>
      <p:pic>
        <p:nvPicPr>
          <p:cNvPr id="49" name="Afbeelding 48">
            <a:extLst>
              <a:ext uri="{FF2B5EF4-FFF2-40B4-BE49-F238E27FC236}">
                <a16:creationId xmlns:a16="http://schemas.microsoft.com/office/drawing/2014/main" id="{AF93A863-8860-42E6-8572-F48366E930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9518" y="3187024"/>
            <a:ext cx="261518" cy="261518"/>
          </a:xfrm>
          <a:prstGeom prst="rect">
            <a:avLst/>
          </a:prstGeom>
        </p:spPr>
      </p:pic>
      <p:pic>
        <p:nvPicPr>
          <p:cNvPr id="50" name="Afbeelding 49" descr="Afbeelding met licht, venster&#10;&#10;Automatisch gegenereerde beschrijving">
            <a:extLst>
              <a:ext uri="{FF2B5EF4-FFF2-40B4-BE49-F238E27FC236}">
                <a16:creationId xmlns:a16="http://schemas.microsoft.com/office/drawing/2014/main" id="{70E12783-A0C5-4D20-B2FD-3175F04A9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9875" y="1604871"/>
            <a:ext cx="192179" cy="192179"/>
          </a:xfrm>
          <a:prstGeom prst="rect">
            <a:avLst/>
          </a:prstGeom>
        </p:spPr>
      </p:pic>
      <p:pic>
        <p:nvPicPr>
          <p:cNvPr id="52" name="Afbeelding 51">
            <a:extLst>
              <a:ext uri="{FF2B5EF4-FFF2-40B4-BE49-F238E27FC236}">
                <a16:creationId xmlns:a16="http://schemas.microsoft.com/office/drawing/2014/main" id="{94D660AA-731A-4603-BDB6-DA5339208D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1778" y="1623921"/>
            <a:ext cx="173129" cy="173129"/>
          </a:xfrm>
          <a:prstGeom prst="rect">
            <a:avLst/>
          </a:prstGeom>
        </p:spPr>
      </p:pic>
      <p:pic>
        <p:nvPicPr>
          <p:cNvPr id="54" name="Afbeelding 53" descr="Afbeelding met klok, tekening&#10;&#10;Automatisch gegenereerde beschrijving">
            <a:extLst>
              <a:ext uri="{FF2B5EF4-FFF2-40B4-BE49-F238E27FC236}">
                <a16:creationId xmlns:a16="http://schemas.microsoft.com/office/drawing/2014/main" id="{55897726-ABFE-485F-A688-13342BD938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6376" y="1605501"/>
            <a:ext cx="172499" cy="172499"/>
          </a:xfrm>
          <a:prstGeom prst="rect">
            <a:avLst/>
          </a:prstGeom>
        </p:spPr>
      </p:pic>
      <p:pic>
        <p:nvPicPr>
          <p:cNvPr id="56" name="Afbeelding 55" descr="Afbeelding met klok, teken, geel, zonsondergang&#10;&#10;Automatisch gegenereerde beschrijving">
            <a:extLst>
              <a:ext uri="{FF2B5EF4-FFF2-40B4-BE49-F238E27FC236}">
                <a16:creationId xmlns:a16="http://schemas.microsoft.com/office/drawing/2014/main" id="{2168040D-C12A-47D7-AF16-7F2E1E0196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73121" y="1621835"/>
            <a:ext cx="156165" cy="156165"/>
          </a:xfrm>
          <a:prstGeom prst="rect">
            <a:avLst/>
          </a:prstGeom>
        </p:spPr>
      </p:pic>
      <p:pic>
        <p:nvPicPr>
          <p:cNvPr id="58" name="Afbeelding 57" descr="Afbeelding met tekening, venster&#10;&#10;Automatisch gegenereerde beschrijving">
            <a:extLst>
              <a:ext uri="{FF2B5EF4-FFF2-40B4-BE49-F238E27FC236}">
                <a16:creationId xmlns:a16="http://schemas.microsoft.com/office/drawing/2014/main" id="{6CBA5370-F76F-4D00-9D50-BDD811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14799" y="1604871"/>
            <a:ext cx="121910" cy="121910"/>
          </a:xfrm>
          <a:prstGeom prst="rect">
            <a:avLst/>
          </a:prstGeom>
        </p:spPr>
      </p:pic>
      <p:pic>
        <p:nvPicPr>
          <p:cNvPr id="60" name="Afbeelding 59">
            <a:extLst>
              <a:ext uri="{FF2B5EF4-FFF2-40B4-BE49-F238E27FC236}">
                <a16:creationId xmlns:a16="http://schemas.microsoft.com/office/drawing/2014/main" id="{9012B424-9D3F-49D2-A041-8AD6AC4E8C3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349" y="3234267"/>
            <a:ext cx="214275" cy="214275"/>
          </a:xfrm>
          <a:prstGeom prst="rect">
            <a:avLst/>
          </a:prstGeom>
        </p:spPr>
      </p:pic>
      <p:pic>
        <p:nvPicPr>
          <p:cNvPr id="62" name="Afbeelding 61" descr="Afbeelding met klok, tekening&#10;&#10;Automatisch gegenereerde beschrijving">
            <a:extLst>
              <a:ext uri="{FF2B5EF4-FFF2-40B4-BE49-F238E27FC236}">
                <a16:creationId xmlns:a16="http://schemas.microsoft.com/office/drawing/2014/main" id="{DC0CE836-0EC6-4CD0-8CB1-03B4F62F76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77283" y="3212919"/>
            <a:ext cx="227391" cy="227391"/>
          </a:xfrm>
          <a:prstGeom prst="rect">
            <a:avLst/>
          </a:prstGeom>
        </p:spPr>
      </p:pic>
      <p:pic>
        <p:nvPicPr>
          <p:cNvPr id="1024" name="Afbeelding 1023" descr="Afbeelding met brug&#10;&#10;Automatisch gegenereerde beschrijving">
            <a:extLst>
              <a:ext uri="{FF2B5EF4-FFF2-40B4-BE49-F238E27FC236}">
                <a16:creationId xmlns:a16="http://schemas.microsoft.com/office/drawing/2014/main" id="{530AF90E-32E6-443E-96B3-B447AEA6840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7785" y="3212919"/>
            <a:ext cx="204356" cy="204356"/>
          </a:xfrm>
          <a:prstGeom prst="rect">
            <a:avLst/>
          </a:prstGeom>
        </p:spPr>
      </p:pic>
      <p:pic>
        <p:nvPicPr>
          <p:cNvPr id="1027" name="Afbeelding 1026">
            <a:extLst>
              <a:ext uri="{FF2B5EF4-FFF2-40B4-BE49-F238E27FC236}">
                <a16:creationId xmlns:a16="http://schemas.microsoft.com/office/drawing/2014/main" id="{15B6A80E-151C-4D53-805E-BB0C400B06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50277" y="4796575"/>
            <a:ext cx="240064" cy="240064"/>
          </a:xfrm>
          <a:prstGeom prst="rect">
            <a:avLst/>
          </a:prstGeom>
        </p:spPr>
      </p:pic>
      <p:pic>
        <p:nvPicPr>
          <p:cNvPr id="1028" name="Picture 4" descr="Organisatieadviesbureau TwynstraGudde - Impact op morgen">
            <a:extLst>
              <a:ext uri="{FF2B5EF4-FFF2-40B4-BE49-F238E27FC236}">
                <a16:creationId xmlns:a16="http://schemas.microsoft.com/office/drawing/2014/main" id="{B71128D0-E350-4EDC-9765-B0AC3A8967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85490" y="6367562"/>
            <a:ext cx="586661" cy="102693"/>
          </a:xfrm>
          <a:prstGeom prst="rect">
            <a:avLst/>
          </a:prstGeom>
          <a:noFill/>
          <a:extLst>
            <a:ext uri="{909E8E84-426E-40DD-AFC4-6F175D3DCCD1}">
              <a14:hiddenFill xmlns:a14="http://schemas.microsoft.com/office/drawing/2010/main">
                <a:solidFill>
                  <a:srgbClr val="FFFFFF"/>
                </a:solidFill>
              </a14:hiddenFill>
            </a:ext>
          </a:extLst>
        </p:spPr>
      </p:pic>
      <p:sp>
        <p:nvSpPr>
          <p:cNvPr id="1029" name="Rechthoek 1028">
            <a:extLst>
              <a:ext uri="{FF2B5EF4-FFF2-40B4-BE49-F238E27FC236}">
                <a16:creationId xmlns:a16="http://schemas.microsoft.com/office/drawing/2014/main" id="{5F9C75B7-D088-463F-9154-2F85540E606E}"/>
              </a:ext>
            </a:extLst>
          </p:cNvPr>
          <p:cNvSpPr/>
          <p:nvPr/>
        </p:nvSpPr>
        <p:spPr>
          <a:xfrm>
            <a:off x="9925153" y="6326575"/>
            <a:ext cx="1418978" cy="184666"/>
          </a:xfrm>
          <a:prstGeom prst="rect">
            <a:avLst/>
          </a:prstGeom>
        </p:spPr>
        <p:txBody>
          <a:bodyPr wrap="none">
            <a:spAutoFit/>
          </a:bodyPr>
          <a:lstStyle/>
          <a:p>
            <a:r>
              <a:rPr lang="nl-NL" sz="600" dirty="0">
                <a:latin typeface="Arial" panose="020B0604020202020204" pitchFamily="34" charset="0"/>
                <a:cs typeface="Arial" panose="020B0604020202020204" pitchFamily="34" charset="0"/>
              </a:rPr>
              <a:t>De gebiedsscan is ontwikkeld door: </a:t>
            </a:r>
            <a:endParaRPr lang="LID4096" sz="600" dirty="0"/>
          </a:p>
        </p:txBody>
      </p:sp>
      <p:pic>
        <p:nvPicPr>
          <p:cNvPr id="36" name="Picture 2" descr="Al 105 organisaties sluiten zich aan bij Energiewerkplaats Utrecht ...">
            <a:extLst>
              <a:ext uri="{FF2B5EF4-FFF2-40B4-BE49-F238E27FC236}">
                <a16:creationId xmlns:a16="http://schemas.microsoft.com/office/drawing/2014/main" id="{152B659D-F650-4086-A87B-76211100751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3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D4DD4E4-5E70-4501-AA6D-3A51FDBF5EC4}"/>
              </a:ext>
            </a:extLst>
          </p:cNvPr>
          <p:cNvSpPr txBox="1"/>
          <p:nvPr/>
        </p:nvSpPr>
        <p:spPr>
          <a:xfrm>
            <a:off x="5292239" y="296882"/>
            <a:ext cx="1607522" cy="461665"/>
          </a:xfrm>
          <a:prstGeom prst="rect">
            <a:avLst/>
          </a:prstGeom>
          <a:noFill/>
        </p:spPr>
        <p:txBody>
          <a:bodyPr wrap="square" rtlCol="0">
            <a:spAutoFit/>
          </a:bodyPr>
          <a:lstStyle/>
          <a:p>
            <a:r>
              <a:rPr lang="nl-NL" sz="2400" b="1" dirty="0">
                <a:latin typeface="Arial" panose="020B0604020202020204" pitchFamily="34" charset="0"/>
                <a:cs typeface="Arial" panose="020B0604020202020204" pitchFamily="34" charset="0"/>
              </a:rPr>
              <a:t>Nawoord</a:t>
            </a:r>
            <a:endParaRPr lang="LID4096" sz="2400" b="1" dirty="0">
              <a:latin typeface="Arial" panose="020B0604020202020204" pitchFamily="34" charset="0"/>
              <a:cs typeface="Arial" panose="020B0604020202020204" pitchFamily="34" charset="0"/>
            </a:endParaRPr>
          </a:p>
        </p:txBody>
      </p:sp>
      <p:sp>
        <p:nvSpPr>
          <p:cNvPr id="45" name="Tekstvak 44">
            <a:extLst>
              <a:ext uri="{FF2B5EF4-FFF2-40B4-BE49-F238E27FC236}">
                <a16:creationId xmlns:a16="http://schemas.microsoft.com/office/drawing/2014/main" id="{BACB8452-F23F-4D0F-8858-F06AB83F1E1A}"/>
              </a:ext>
            </a:extLst>
          </p:cNvPr>
          <p:cNvSpPr txBox="1"/>
          <p:nvPr/>
        </p:nvSpPr>
        <p:spPr>
          <a:xfrm>
            <a:off x="1070332" y="1566812"/>
            <a:ext cx="10214136" cy="2462213"/>
          </a:xfrm>
          <a:prstGeom prst="rect">
            <a:avLst/>
          </a:prstGeom>
          <a:noFill/>
        </p:spPr>
        <p:txBody>
          <a:bodyPr wrap="square" rtlCol="0">
            <a:spAutoFit/>
          </a:bodyPr>
          <a:lstStyle/>
          <a:p>
            <a:r>
              <a:rPr lang="nl-NL" sz="1400" b="1" dirty="0">
                <a:latin typeface="Arial" panose="020B0604020202020204" pitchFamily="34" charset="0"/>
                <a:cs typeface="Arial" panose="020B0604020202020204" pitchFamily="34" charset="0"/>
              </a:rPr>
              <a:t>We hopen dat deze blauwdruk en de onderliggende procesaanpak je helpen. </a:t>
            </a:r>
            <a:r>
              <a:rPr lang="nl-NL" sz="1400" dirty="0">
                <a:latin typeface="Arial" panose="020B0604020202020204" pitchFamily="34" charset="0"/>
                <a:cs typeface="Arial" panose="020B0604020202020204" pitchFamily="34" charset="0"/>
              </a:rPr>
              <a:t>Natuurlijk blijft een participatieproces altijd maatwerk, afhankelijk van het project, de vraag, de context en de omgeving. Het gaat er vooral om dat je goed nadenkt over de volgende stap, en dat voor de betrokkenen, de initiatiefnemer, maar ook voor jezelf duidelijk is wat het grotere plaatje is. </a:t>
            </a:r>
          </a:p>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Mocht je daar nog meer over willen weten, willen sparren of ondersteuning willen in het opstellen van een procesaanpak? Je kan dan een kijkje nemen op de </a:t>
            </a:r>
            <a:r>
              <a:rPr lang="nl-NL" sz="1400" dirty="0">
                <a:latin typeface="Arial" panose="020B0604020202020204" pitchFamily="34" charset="0"/>
                <a:cs typeface="Arial" panose="020B0604020202020204" pitchFamily="34" charset="0"/>
                <a:hlinkClick r:id="rId2"/>
              </a:rPr>
              <a:t>Energiewerkplaats Utrecht</a:t>
            </a:r>
            <a:r>
              <a:rPr lang="nl-NL" sz="1400" dirty="0">
                <a:latin typeface="Arial" panose="020B0604020202020204" pitchFamily="34" charset="0"/>
                <a:cs typeface="Arial" panose="020B0604020202020204" pitchFamily="34" charset="0"/>
              </a:rPr>
              <a:t> onder het thema ‘participatie en lokaal eigendom’. Verder bieden de </a:t>
            </a:r>
            <a:r>
              <a:rPr lang="nl-NL" sz="1400" b="1" dirty="0">
                <a:latin typeface="Arial" panose="020B0604020202020204" pitchFamily="34" charset="0"/>
                <a:cs typeface="Arial" panose="020B0604020202020204" pitchFamily="34" charset="0"/>
              </a:rPr>
              <a:t>RES-teams</a:t>
            </a:r>
            <a:r>
              <a:rPr lang="nl-NL" sz="1400" dirty="0">
                <a:latin typeface="Arial" panose="020B0604020202020204" pitchFamily="34" charset="0"/>
                <a:cs typeface="Arial" panose="020B0604020202020204" pitchFamily="34" charset="0"/>
              </a:rPr>
              <a:t> je ondersteuning aan voor de participatieaanpak in het kader van de RES, en helpt de </a:t>
            </a:r>
            <a:r>
              <a:rPr lang="nl-NL" sz="1400" b="1" dirty="0">
                <a:latin typeface="Arial" panose="020B0604020202020204" pitchFamily="34" charset="0"/>
                <a:cs typeface="Arial" panose="020B0604020202020204" pitchFamily="34" charset="0"/>
              </a:rPr>
              <a:t>provincie Utrecht </a:t>
            </a:r>
            <a:r>
              <a:rPr lang="nl-NL" sz="1400" dirty="0">
                <a:latin typeface="Arial" panose="020B0604020202020204" pitchFamily="34" charset="0"/>
                <a:cs typeface="Arial" panose="020B0604020202020204" pitchFamily="34" charset="0"/>
              </a:rPr>
              <a:t>ook graag met de procesaanpak van een concreet wind- of zonproject. </a:t>
            </a:r>
          </a:p>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Samen zorgen we ervoor dat de energietransitie echt iets van de inwoners van Utrecht wordt. </a:t>
            </a:r>
          </a:p>
          <a:p>
            <a:endParaRPr lang="nl-NL" sz="1400" b="1" dirty="0">
              <a:latin typeface="Arial" panose="020B0604020202020204" pitchFamily="34" charset="0"/>
              <a:cs typeface="Arial" panose="020B0604020202020204" pitchFamily="34" charset="0"/>
            </a:endParaRPr>
          </a:p>
        </p:txBody>
      </p:sp>
      <p:sp>
        <p:nvSpPr>
          <p:cNvPr id="49" name="Titel 1">
            <a:extLst>
              <a:ext uri="{FF2B5EF4-FFF2-40B4-BE49-F238E27FC236}">
                <a16:creationId xmlns:a16="http://schemas.microsoft.com/office/drawing/2014/main" id="{F9807823-8214-4A6A-BA2C-5E2029AF5D02}"/>
              </a:ext>
            </a:extLst>
          </p:cNvPr>
          <p:cNvSpPr>
            <a:spLocks noGrp="1"/>
          </p:cNvSpPr>
          <p:nvPr>
            <p:ph type="ctrTitle"/>
          </p:nvPr>
        </p:nvSpPr>
        <p:spPr>
          <a:xfrm>
            <a:off x="8440562" y="73993"/>
            <a:ext cx="4012701" cy="432659"/>
          </a:xfrm>
        </p:spPr>
        <p:txBody>
          <a:bodyPr>
            <a:noAutofit/>
          </a:body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pic>
        <p:nvPicPr>
          <p:cNvPr id="51" name="Afbeelding 50">
            <a:extLst>
              <a:ext uri="{FF2B5EF4-FFF2-40B4-BE49-F238E27FC236}">
                <a16:creationId xmlns:a16="http://schemas.microsoft.com/office/drawing/2014/main" id="{F54881AA-9A7E-4FF1-8FB7-0AA030EA7A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966" y="248803"/>
            <a:ext cx="965908" cy="964700"/>
          </a:xfrm>
          <a:prstGeom prst="rect">
            <a:avLst/>
          </a:prstGeom>
        </p:spPr>
      </p:pic>
      <p:pic>
        <p:nvPicPr>
          <p:cNvPr id="1026" name="Picture 2" descr="Logo - Provincie Utrecht">
            <a:extLst>
              <a:ext uri="{FF2B5EF4-FFF2-40B4-BE49-F238E27FC236}">
                <a16:creationId xmlns:a16="http://schemas.microsoft.com/office/drawing/2014/main" id="{B9B72FCB-0E69-4CCE-9250-C927BE357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332" y="4188857"/>
            <a:ext cx="3012041" cy="1506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looggroepen presenteren voorstellen aan gemeenteraden Regio ...">
            <a:extLst>
              <a:ext uri="{FF2B5EF4-FFF2-40B4-BE49-F238E27FC236}">
                <a16:creationId xmlns:a16="http://schemas.microsoft.com/office/drawing/2014/main" id="{BFBB3D40-77BB-44B1-9646-334F01830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812" y="4135937"/>
            <a:ext cx="2752725" cy="15589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giofoodvalley.nl | Regio Foodvalley">
            <a:extLst>
              <a:ext uri="{FF2B5EF4-FFF2-40B4-BE49-F238E27FC236}">
                <a16:creationId xmlns:a16="http://schemas.microsoft.com/office/drawing/2014/main" id="{276BFD78-F844-4268-91D8-3A33FDCE2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6298" y="4303283"/>
            <a:ext cx="2121273" cy="1277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gionale Energiestrategie U16 - Energie Regio Utrecht">
            <a:extLst>
              <a:ext uri="{FF2B5EF4-FFF2-40B4-BE49-F238E27FC236}">
                <a16:creationId xmlns:a16="http://schemas.microsoft.com/office/drawing/2014/main" id="{AC6B97A8-480F-493E-A411-8FCC0B0006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627" y="4552524"/>
            <a:ext cx="1691978" cy="739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l 105 organisaties sluiten zich aan bij Energiewerkplaats Utrecht ...">
            <a:extLst>
              <a:ext uri="{FF2B5EF4-FFF2-40B4-BE49-F238E27FC236}">
                <a16:creationId xmlns:a16="http://schemas.microsoft.com/office/drawing/2014/main" id="{015CEC70-1804-4F16-B3A4-2EDAC9C2B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94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D4DD4E4-5E70-4501-AA6D-3A51FDBF5EC4}"/>
              </a:ext>
            </a:extLst>
          </p:cNvPr>
          <p:cNvSpPr txBox="1"/>
          <p:nvPr/>
        </p:nvSpPr>
        <p:spPr>
          <a:xfrm>
            <a:off x="5235067" y="316601"/>
            <a:ext cx="1884666" cy="461665"/>
          </a:xfrm>
          <a:prstGeom prst="rect">
            <a:avLst/>
          </a:prstGeom>
          <a:noFill/>
        </p:spPr>
        <p:txBody>
          <a:bodyPr wrap="square" rtlCol="0">
            <a:spAutoFit/>
          </a:bodyPr>
          <a:lstStyle/>
          <a:p>
            <a:r>
              <a:rPr lang="nl-NL" sz="2400" b="1" dirty="0">
                <a:latin typeface="Arial" panose="020B0604020202020204" pitchFamily="34" charset="0"/>
                <a:cs typeface="Arial" panose="020B0604020202020204" pitchFamily="34" charset="0"/>
              </a:rPr>
              <a:t>Voorwoord</a:t>
            </a:r>
            <a:endParaRPr lang="LID4096" sz="2400" b="1" dirty="0">
              <a:latin typeface="Arial" panose="020B0604020202020204" pitchFamily="34" charset="0"/>
              <a:cs typeface="Arial" panose="020B0604020202020204" pitchFamily="34" charset="0"/>
            </a:endParaRPr>
          </a:p>
        </p:txBody>
      </p:sp>
      <p:sp>
        <p:nvSpPr>
          <p:cNvPr id="45" name="Tekstvak 44">
            <a:extLst>
              <a:ext uri="{FF2B5EF4-FFF2-40B4-BE49-F238E27FC236}">
                <a16:creationId xmlns:a16="http://schemas.microsoft.com/office/drawing/2014/main" id="{BACB8452-F23F-4D0F-8858-F06AB83F1E1A}"/>
              </a:ext>
            </a:extLst>
          </p:cNvPr>
          <p:cNvSpPr txBox="1"/>
          <p:nvPr/>
        </p:nvSpPr>
        <p:spPr>
          <a:xfrm>
            <a:off x="1070332" y="1566812"/>
            <a:ext cx="10214136" cy="2893100"/>
          </a:xfrm>
          <a:prstGeom prst="rect">
            <a:avLst/>
          </a:prstGeom>
          <a:noFill/>
        </p:spPr>
        <p:txBody>
          <a:bodyPr wrap="square" rtlCol="0">
            <a:spAutoFit/>
          </a:bodyPr>
          <a:lstStyle/>
          <a:p>
            <a:pPr algn="just"/>
            <a:r>
              <a:rPr lang="nl-NL" sz="1400" b="1" dirty="0">
                <a:latin typeface="Arial" panose="020B0604020202020204" pitchFamily="34" charset="0"/>
                <a:cs typeface="Arial" panose="020B0604020202020204" pitchFamily="34" charset="0"/>
              </a:rPr>
              <a:t>Een gesprek over de lokale energietransitie duurt vaak nog geen vijf minuten voordat—heel terecht—het woord ‘participatie’ voorbij komt. </a:t>
            </a:r>
            <a:r>
              <a:rPr lang="nl-NL" sz="1400" dirty="0">
                <a:latin typeface="Arial" panose="020B0604020202020204" pitchFamily="34" charset="0"/>
                <a:cs typeface="Arial" panose="020B0604020202020204" pitchFamily="34" charset="0"/>
              </a:rPr>
              <a:t>Zowel maatschappelijk als bestuurlijk is dit een thema waar veel aandacht naar uit gaat. Voor de uitvoering daarvan wordt vaak al snel naar gemeenten gekeken. Maar hoe blijf je tussen alle werkvormen en ‘</a:t>
            </a:r>
            <a:r>
              <a:rPr lang="nl-NL" sz="1400" dirty="0" err="1">
                <a:latin typeface="Arial" panose="020B0604020202020204" pitchFamily="34" charset="0"/>
                <a:cs typeface="Arial" panose="020B0604020202020204" pitchFamily="34" charset="0"/>
              </a:rPr>
              <a:t>toolkits</a:t>
            </a:r>
            <a:r>
              <a:rPr lang="nl-NL" sz="1400" dirty="0">
                <a:latin typeface="Arial" panose="020B0604020202020204" pitchFamily="34" charset="0"/>
                <a:cs typeface="Arial" panose="020B0604020202020204" pitchFamily="34" charset="0"/>
              </a:rPr>
              <a:t>’ zicht houden op het bredere plaatje? </a:t>
            </a:r>
          </a:p>
          <a:p>
            <a:pPr algn="just"/>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De blauwdruk is bedoeld om daarbij te helpen. Het is allereerst een procesaanpak voor participatietrajecten, met per fase verdieping op de rol van de gemeente, én op die van de initiatiefnemer. Want die zullen met elkaar moeten samenwerken om het participatieproces vorm te geven, en daarbij elkaar de ruimte te geven de eigen rol op te pakken. Deze aanpak kan zowel gebruikt worden voor participatie in de RES-en (vooral de eerste twee fasen) als in het participatietraject van een concreet project (het gehele proces). </a:t>
            </a:r>
          </a:p>
          <a:p>
            <a:pPr algn="just"/>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Om het praktisch te maken bevat deze blauwdruk per fase en per rol links naar allerlei tools, voorbeelden en documenten. Dat updaten we voortdurend. </a:t>
            </a:r>
            <a:endParaRPr lang="LID4096" sz="1400" dirty="0">
              <a:latin typeface="Arial" panose="020B0604020202020204" pitchFamily="34" charset="0"/>
              <a:cs typeface="Arial" panose="020B0604020202020204" pitchFamily="34" charset="0"/>
            </a:endParaRPr>
          </a:p>
        </p:txBody>
      </p:sp>
      <p:sp>
        <p:nvSpPr>
          <p:cNvPr id="49" name="Titel 1">
            <a:extLst>
              <a:ext uri="{FF2B5EF4-FFF2-40B4-BE49-F238E27FC236}">
                <a16:creationId xmlns:a16="http://schemas.microsoft.com/office/drawing/2014/main" id="{F9807823-8214-4A6A-BA2C-5E2029AF5D02}"/>
              </a:ext>
            </a:extLst>
          </p:cNvPr>
          <p:cNvSpPr>
            <a:spLocks noGrp="1"/>
          </p:cNvSpPr>
          <p:nvPr>
            <p:ph type="ctrTitle"/>
          </p:nvPr>
        </p:nvSpPr>
        <p:spPr>
          <a:xfrm>
            <a:off x="8440562" y="73993"/>
            <a:ext cx="4012701" cy="432659"/>
          </a:xfrm>
        </p:spPr>
        <p:txBody>
          <a:bodyPr>
            <a:noAutofit/>
          </a:body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pic>
        <p:nvPicPr>
          <p:cNvPr id="51" name="Afbeelding 50" descr="Afbeelding met teken, tafel, kruk&#10;&#10;Automatisch gegenereerde beschrijving">
            <a:extLst>
              <a:ext uri="{FF2B5EF4-FFF2-40B4-BE49-F238E27FC236}">
                <a16:creationId xmlns:a16="http://schemas.microsoft.com/office/drawing/2014/main" id="{F54881AA-9A7E-4FF1-8FB7-0AA030EA7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5" y="87485"/>
            <a:ext cx="1147421" cy="1147421"/>
          </a:xfrm>
          <a:prstGeom prst="rect">
            <a:avLst/>
          </a:prstGeom>
        </p:spPr>
      </p:pic>
      <p:pic>
        <p:nvPicPr>
          <p:cNvPr id="1026" name="Picture 2" descr="Logo - Provincie Utrecht">
            <a:extLst>
              <a:ext uri="{FF2B5EF4-FFF2-40B4-BE49-F238E27FC236}">
                <a16:creationId xmlns:a16="http://schemas.microsoft.com/office/drawing/2014/main" id="{B9B72FCB-0E69-4CCE-9250-C927BE357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348" y="4942727"/>
            <a:ext cx="3012041" cy="1506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looggroepen presenteren voorstellen aan gemeenteraden Regio ...">
            <a:extLst>
              <a:ext uri="{FF2B5EF4-FFF2-40B4-BE49-F238E27FC236}">
                <a16:creationId xmlns:a16="http://schemas.microsoft.com/office/drawing/2014/main" id="{BFBB3D40-77BB-44B1-9646-334F01830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605" y="4916266"/>
            <a:ext cx="2752725" cy="15589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giofoodvalley.nl | Regio Foodvalley">
            <a:extLst>
              <a:ext uri="{FF2B5EF4-FFF2-40B4-BE49-F238E27FC236}">
                <a16:creationId xmlns:a16="http://schemas.microsoft.com/office/drawing/2014/main" id="{276BFD78-F844-4268-91D8-3A33FDCE2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314" y="5057153"/>
            <a:ext cx="2121273" cy="1277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gionale Energiestrategie U16 - Energie Regio Utrecht">
            <a:extLst>
              <a:ext uri="{FF2B5EF4-FFF2-40B4-BE49-F238E27FC236}">
                <a16:creationId xmlns:a16="http://schemas.microsoft.com/office/drawing/2014/main" id="{AC6B97A8-480F-493E-A411-8FCC0B0006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643" y="5306394"/>
            <a:ext cx="1691978" cy="739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l 105 organisaties sluiten zich aan bij Energiewerkplaats Utrecht ...">
            <a:extLst>
              <a:ext uri="{FF2B5EF4-FFF2-40B4-BE49-F238E27FC236}">
                <a16:creationId xmlns:a16="http://schemas.microsoft.com/office/drawing/2014/main" id="{E6BF9400-8ACB-4E62-89C7-07FE0D1BEB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ijl: rechts 45">
            <a:extLst>
              <a:ext uri="{FF2B5EF4-FFF2-40B4-BE49-F238E27FC236}">
                <a16:creationId xmlns:a16="http://schemas.microsoft.com/office/drawing/2014/main" id="{FF74EA62-618F-4313-BA1E-81ECA4B29D9E}"/>
              </a:ext>
            </a:extLst>
          </p:cNvPr>
          <p:cNvSpPr/>
          <p:nvPr/>
        </p:nvSpPr>
        <p:spPr>
          <a:xfrm>
            <a:off x="1162798" y="4690153"/>
            <a:ext cx="10738214" cy="2024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kstvak 3">
            <a:extLst>
              <a:ext uri="{FF2B5EF4-FFF2-40B4-BE49-F238E27FC236}">
                <a16:creationId xmlns:a16="http://schemas.microsoft.com/office/drawing/2014/main" id="{ED4DD4E4-5E70-4501-AA6D-3A51FDBF5EC4}"/>
              </a:ext>
            </a:extLst>
          </p:cNvPr>
          <p:cNvSpPr txBox="1"/>
          <p:nvPr/>
        </p:nvSpPr>
        <p:spPr>
          <a:xfrm>
            <a:off x="4012700" y="361053"/>
            <a:ext cx="4166599" cy="461665"/>
          </a:xfrm>
          <a:prstGeom prst="rect">
            <a:avLst/>
          </a:prstGeom>
          <a:noFill/>
        </p:spPr>
        <p:txBody>
          <a:bodyPr wrap="square" rtlCol="0">
            <a:spAutoFit/>
          </a:bodyPr>
          <a:lstStyle/>
          <a:p>
            <a:r>
              <a:rPr lang="nl-NL" sz="2400" b="1" dirty="0">
                <a:latin typeface="Arial" panose="020B0604020202020204" pitchFamily="34" charset="0"/>
                <a:cs typeface="Arial" panose="020B0604020202020204" pitchFamily="34" charset="0"/>
              </a:rPr>
              <a:t>Rolbewustzijn gemeenten </a:t>
            </a:r>
            <a:endParaRPr lang="LID4096" sz="2400" b="1" dirty="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7C9724B1-FBCD-404A-B81A-B213D08C22B6}"/>
              </a:ext>
            </a:extLst>
          </p:cNvPr>
          <p:cNvSpPr/>
          <p:nvPr/>
        </p:nvSpPr>
        <p:spPr>
          <a:xfrm>
            <a:off x="349717" y="5178045"/>
            <a:ext cx="619080" cy="276999"/>
          </a:xfrm>
          <a:prstGeom prst="rect">
            <a:avLst/>
          </a:prstGeom>
        </p:spPr>
        <p:txBody>
          <a:bodyPr wrap="none">
            <a:spAutoFit/>
          </a:bodyPr>
          <a:lstStyle/>
          <a:p>
            <a:pPr>
              <a:tabLst>
                <a:tab pos="457200" algn="l"/>
              </a:tabLst>
              <a:defRPr/>
            </a:pPr>
            <a:r>
              <a:rPr lang="nl-NL" sz="1200" b="1" dirty="0">
                <a:solidFill>
                  <a:schemeClr val="accent1">
                    <a:lumMod val="75000"/>
                  </a:schemeClr>
                </a:solidFill>
                <a:latin typeface="Arial" panose="020B0604020202020204" pitchFamily="34" charset="0"/>
              </a:rPr>
              <a:t>Fases</a:t>
            </a:r>
            <a:endParaRPr lang="nl-NL" sz="1000" b="1" dirty="0">
              <a:solidFill>
                <a:schemeClr val="accent1">
                  <a:lumMod val="75000"/>
                </a:schemeClr>
              </a:solidFill>
              <a:latin typeface="Arial" panose="020B0604020202020204" pitchFamily="34" charset="0"/>
            </a:endParaRPr>
          </a:p>
        </p:txBody>
      </p:sp>
      <p:sp>
        <p:nvSpPr>
          <p:cNvPr id="7" name="Tekstvak 6">
            <a:extLst>
              <a:ext uri="{FF2B5EF4-FFF2-40B4-BE49-F238E27FC236}">
                <a16:creationId xmlns:a16="http://schemas.microsoft.com/office/drawing/2014/main" id="{288D7724-B8D3-419E-9B92-D5B39A31B3DE}"/>
              </a:ext>
            </a:extLst>
          </p:cNvPr>
          <p:cNvSpPr txBox="1"/>
          <p:nvPr/>
        </p:nvSpPr>
        <p:spPr>
          <a:xfrm>
            <a:off x="3191076" y="5176097"/>
            <a:ext cx="1958117" cy="246221"/>
          </a:xfrm>
          <a:prstGeom prst="rect">
            <a:avLst/>
          </a:prstGeom>
          <a:noFill/>
        </p:spPr>
        <p:txBody>
          <a:bodyPr wrap="square" rtlCol="0">
            <a:spAutoFit/>
          </a:bodyPr>
          <a:lstStyle/>
          <a:p>
            <a:pPr algn="ctr"/>
            <a:r>
              <a:rPr lang="nl-NL" sz="1000" b="1" dirty="0"/>
              <a:t>Fase 1: Initiëren en agenderen</a:t>
            </a:r>
            <a:endParaRPr lang="LID4096" sz="1000" dirty="0"/>
          </a:p>
        </p:txBody>
      </p:sp>
      <p:sp>
        <p:nvSpPr>
          <p:cNvPr id="8" name="Tekstvak 7">
            <a:extLst>
              <a:ext uri="{FF2B5EF4-FFF2-40B4-BE49-F238E27FC236}">
                <a16:creationId xmlns:a16="http://schemas.microsoft.com/office/drawing/2014/main" id="{AE510875-576D-4E4E-9795-983AA13A2DC0}"/>
              </a:ext>
            </a:extLst>
          </p:cNvPr>
          <p:cNvSpPr txBox="1"/>
          <p:nvPr/>
        </p:nvSpPr>
        <p:spPr>
          <a:xfrm>
            <a:off x="5296199" y="5176097"/>
            <a:ext cx="1958117" cy="246221"/>
          </a:xfrm>
          <a:prstGeom prst="rect">
            <a:avLst/>
          </a:prstGeom>
          <a:noFill/>
        </p:spPr>
        <p:txBody>
          <a:bodyPr wrap="square" rtlCol="0">
            <a:spAutoFit/>
          </a:bodyPr>
          <a:lstStyle/>
          <a:p>
            <a:pPr algn="ctr"/>
            <a:r>
              <a:rPr lang="nl-NL" sz="1000" b="1" dirty="0"/>
              <a:t>Fase 2: Betrekken en klaarzetten</a:t>
            </a:r>
            <a:endParaRPr lang="LID4096" sz="1000" dirty="0"/>
          </a:p>
        </p:txBody>
      </p:sp>
      <p:sp>
        <p:nvSpPr>
          <p:cNvPr id="9" name="Tekstvak 8">
            <a:extLst>
              <a:ext uri="{FF2B5EF4-FFF2-40B4-BE49-F238E27FC236}">
                <a16:creationId xmlns:a16="http://schemas.microsoft.com/office/drawing/2014/main" id="{995B9D0C-3DFA-4F8A-AB9A-3EC4EA182CDA}"/>
              </a:ext>
            </a:extLst>
          </p:cNvPr>
          <p:cNvSpPr txBox="1"/>
          <p:nvPr/>
        </p:nvSpPr>
        <p:spPr>
          <a:xfrm>
            <a:off x="7390538" y="5176094"/>
            <a:ext cx="1958117" cy="246221"/>
          </a:xfrm>
          <a:prstGeom prst="rect">
            <a:avLst/>
          </a:prstGeom>
          <a:noFill/>
        </p:spPr>
        <p:txBody>
          <a:bodyPr wrap="square" rtlCol="0">
            <a:spAutoFit/>
          </a:bodyPr>
          <a:lstStyle/>
          <a:p>
            <a:pPr algn="ctr"/>
            <a:r>
              <a:rPr lang="nl-NL" sz="1000" b="1" dirty="0"/>
              <a:t>Fase 3: Begeleiden en informeren</a:t>
            </a:r>
            <a:endParaRPr lang="LID4096" sz="1000" dirty="0"/>
          </a:p>
        </p:txBody>
      </p:sp>
      <p:sp>
        <p:nvSpPr>
          <p:cNvPr id="10" name="Tekstvak 9">
            <a:extLst>
              <a:ext uri="{FF2B5EF4-FFF2-40B4-BE49-F238E27FC236}">
                <a16:creationId xmlns:a16="http://schemas.microsoft.com/office/drawing/2014/main" id="{2216AE85-EFD8-42C1-BC03-ECB912D46B8C}"/>
              </a:ext>
            </a:extLst>
          </p:cNvPr>
          <p:cNvSpPr txBox="1"/>
          <p:nvPr/>
        </p:nvSpPr>
        <p:spPr>
          <a:xfrm>
            <a:off x="9484877" y="5176094"/>
            <a:ext cx="1958117" cy="246221"/>
          </a:xfrm>
          <a:prstGeom prst="rect">
            <a:avLst/>
          </a:prstGeom>
          <a:noFill/>
        </p:spPr>
        <p:txBody>
          <a:bodyPr wrap="square" rtlCol="0">
            <a:spAutoFit/>
          </a:bodyPr>
          <a:lstStyle/>
          <a:p>
            <a:pPr algn="ctr"/>
            <a:r>
              <a:rPr lang="nl-NL" sz="1000" b="1" dirty="0"/>
              <a:t>Fase 4: Afronden en beslissen</a:t>
            </a:r>
            <a:endParaRPr lang="LID4096" sz="1000" dirty="0"/>
          </a:p>
        </p:txBody>
      </p:sp>
      <p:sp>
        <p:nvSpPr>
          <p:cNvPr id="11" name="Tekstvak 10">
            <a:extLst>
              <a:ext uri="{FF2B5EF4-FFF2-40B4-BE49-F238E27FC236}">
                <a16:creationId xmlns:a16="http://schemas.microsoft.com/office/drawing/2014/main" id="{B31A51A7-97EA-429D-870D-A25DD1754848}"/>
              </a:ext>
            </a:extLst>
          </p:cNvPr>
          <p:cNvSpPr txBox="1"/>
          <p:nvPr/>
        </p:nvSpPr>
        <p:spPr>
          <a:xfrm>
            <a:off x="1162798" y="5176100"/>
            <a:ext cx="1958117" cy="246221"/>
          </a:xfrm>
          <a:prstGeom prst="rect">
            <a:avLst/>
          </a:prstGeom>
          <a:noFill/>
        </p:spPr>
        <p:txBody>
          <a:bodyPr wrap="square" rtlCol="0">
            <a:spAutoFit/>
          </a:bodyPr>
          <a:lstStyle/>
          <a:p>
            <a:pPr algn="ctr"/>
            <a:r>
              <a:rPr lang="nl-NL" sz="1000" b="1" dirty="0"/>
              <a:t>Fase 0: Kaderen en richten</a:t>
            </a:r>
            <a:endParaRPr lang="LID4096" sz="1000" dirty="0"/>
          </a:p>
        </p:txBody>
      </p:sp>
      <p:sp>
        <p:nvSpPr>
          <p:cNvPr id="19" name="Rechthoek 18">
            <a:extLst>
              <a:ext uri="{FF2B5EF4-FFF2-40B4-BE49-F238E27FC236}">
                <a16:creationId xmlns:a16="http://schemas.microsoft.com/office/drawing/2014/main" id="{362E74E8-214E-44C7-AF1F-066AA5A9B4AF}"/>
              </a:ext>
            </a:extLst>
          </p:cNvPr>
          <p:cNvSpPr/>
          <p:nvPr/>
        </p:nvSpPr>
        <p:spPr>
          <a:xfrm>
            <a:off x="128478" y="5764766"/>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gemeenten</a:t>
            </a:r>
            <a:endParaRPr lang="nl-NL" sz="1000" b="1" dirty="0">
              <a:solidFill>
                <a:schemeClr val="accent1">
                  <a:lumMod val="75000"/>
                </a:schemeClr>
              </a:solidFill>
              <a:latin typeface="Arial" panose="020B0604020202020204" pitchFamily="34" charset="0"/>
            </a:endParaRPr>
          </a:p>
        </p:txBody>
      </p:sp>
      <p:sp>
        <p:nvSpPr>
          <p:cNvPr id="20" name="Rechthoek 19">
            <a:extLst>
              <a:ext uri="{FF2B5EF4-FFF2-40B4-BE49-F238E27FC236}">
                <a16:creationId xmlns:a16="http://schemas.microsoft.com/office/drawing/2014/main" id="{DCB018D1-7C19-4EF9-BD08-16C8DB8D0249}"/>
              </a:ext>
            </a:extLst>
          </p:cNvPr>
          <p:cNvSpPr/>
          <p:nvPr/>
        </p:nvSpPr>
        <p:spPr>
          <a:xfrm>
            <a:off x="1244034" y="5423520"/>
            <a:ext cx="1810820"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Rechthoek 21">
            <a:extLst>
              <a:ext uri="{FF2B5EF4-FFF2-40B4-BE49-F238E27FC236}">
                <a16:creationId xmlns:a16="http://schemas.microsoft.com/office/drawing/2014/main" id="{57596390-15EA-475F-B3BA-D953842CAC8C}"/>
              </a:ext>
            </a:extLst>
          </p:cNvPr>
          <p:cNvSpPr/>
          <p:nvPr/>
        </p:nvSpPr>
        <p:spPr>
          <a:xfrm>
            <a:off x="3310735" y="5423520"/>
            <a:ext cx="1810820"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Rechthoek 22">
            <a:extLst>
              <a:ext uri="{FF2B5EF4-FFF2-40B4-BE49-F238E27FC236}">
                <a16:creationId xmlns:a16="http://schemas.microsoft.com/office/drawing/2014/main" id="{B30FF6E8-46BE-480E-9C2C-E9B65421B942}"/>
              </a:ext>
            </a:extLst>
          </p:cNvPr>
          <p:cNvSpPr/>
          <p:nvPr/>
        </p:nvSpPr>
        <p:spPr>
          <a:xfrm>
            <a:off x="5377435" y="5423520"/>
            <a:ext cx="1810820"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hthoek 23">
            <a:extLst>
              <a:ext uri="{FF2B5EF4-FFF2-40B4-BE49-F238E27FC236}">
                <a16:creationId xmlns:a16="http://schemas.microsoft.com/office/drawing/2014/main" id="{08A76711-422E-4694-9C4B-D0B82D93BF7B}"/>
              </a:ext>
            </a:extLst>
          </p:cNvPr>
          <p:cNvSpPr/>
          <p:nvPr/>
        </p:nvSpPr>
        <p:spPr>
          <a:xfrm>
            <a:off x="7471774" y="5423518"/>
            <a:ext cx="1810820"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5" name="Rechthoek 24">
            <a:extLst>
              <a:ext uri="{FF2B5EF4-FFF2-40B4-BE49-F238E27FC236}">
                <a16:creationId xmlns:a16="http://schemas.microsoft.com/office/drawing/2014/main" id="{CB8E7B48-4CA3-4446-9459-FE7BC1FC7138}"/>
              </a:ext>
            </a:extLst>
          </p:cNvPr>
          <p:cNvSpPr/>
          <p:nvPr/>
        </p:nvSpPr>
        <p:spPr>
          <a:xfrm>
            <a:off x="9566114" y="5423518"/>
            <a:ext cx="1810820"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Tekstvak 35">
            <a:extLst>
              <a:ext uri="{FF2B5EF4-FFF2-40B4-BE49-F238E27FC236}">
                <a16:creationId xmlns:a16="http://schemas.microsoft.com/office/drawing/2014/main" id="{87C35712-1A34-40CB-A71B-1D161B4A9230}"/>
              </a:ext>
            </a:extLst>
          </p:cNvPr>
          <p:cNvSpPr txBox="1"/>
          <p:nvPr/>
        </p:nvSpPr>
        <p:spPr>
          <a:xfrm>
            <a:off x="1352952" y="5626152"/>
            <a:ext cx="1628209" cy="861774"/>
          </a:xfrm>
          <a:prstGeom prst="rect">
            <a:avLst/>
          </a:prstGeom>
          <a:noFill/>
        </p:spPr>
        <p:txBody>
          <a:bodyPr wrap="square" rtlCol="0">
            <a:spAutoFit/>
          </a:bodyPr>
          <a:lstStyle/>
          <a:p>
            <a:pPr algn="ctr"/>
            <a:r>
              <a:rPr lang="nl-NL" sz="1000" b="1" dirty="0"/>
              <a:t>Visievormen en kaders stellen om helderheid aan inwoners en initiatiefnemers te geven </a:t>
            </a:r>
            <a:endParaRPr lang="nl-NL" sz="1000" dirty="0"/>
          </a:p>
          <a:p>
            <a:pPr algn="ctr"/>
            <a:endParaRPr lang="nl-NL" sz="1000" dirty="0"/>
          </a:p>
        </p:txBody>
      </p:sp>
      <p:sp>
        <p:nvSpPr>
          <p:cNvPr id="39" name="Tekstvak 38">
            <a:extLst>
              <a:ext uri="{FF2B5EF4-FFF2-40B4-BE49-F238E27FC236}">
                <a16:creationId xmlns:a16="http://schemas.microsoft.com/office/drawing/2014/main" id="{594F68EA-24F8-4179-9147-550798221109}"/>
              </a:ext>
            </a:extLst>
          </p:cNvPr>
          <p:cNvSpPr txBox="1"/>
          <p:nvPr/>
        </p:nvSpPr>
        <p:spPr>
          <a:xfrm>
            <a:off x="3338373" y="5610350"/>
            <a:ext cx="1810820" cy="861774"/>
          </a:xfrm>
          <a:prstGeom prst="rect">
            <a:avLst/>
          </a:prstGeom>
          <a:noFill/>
        </p:spPr>
        <p:txBody>
          <a:bodyPr wrap="square" rtlCol="0">
            <a:spAutoFit/>
          </a:bodyPr>
          <a:lstStyle/>
          <a:p>
            <a:pPr algn="ctr"/>
            <a:r>
              <a:rPr lang="nl-NL" sz="1000" b="1" dirty="0"/>
              <a:t>Toetsen van participatieplannen projecten en vertegenwoordigen belangen inwoners </a:t>
            </a:r>
            <a:endParaRPr lang="nl-NL" sz="1000" dirty="0"/>
          </a:p>
          <a:p>
            <a:pPr algn="ctr"/>
            <a:endParaRPr lang="nl-NL" sz="1000" dirty="0"/>
          </a:p>
        </p:txBody>
      </p:sp>
      <p:sp>
        <p:nvSpPr>
          <p:cNvPr id="40" name="Tekstvak 39">
            <a:extLst>
              <a:ext uri="{FF2B5EF4-FFF2-40B4-BE49-F238E27FC236}">
                <a16:creationId xmlns:a16="http://schemas.microsoft.com/office/drawing/2014/main" id="{1D1F8B3A-8BB8-45DB-9713-049EAB6C6AB7}"/>
              </a:ext>
            </a:extLst>
          </p:cNvPr>
          <p:cNvSpPr txBox="1"/>
          <p:nvPr/>
        </p:nvSpPr>
        <p:spPr>
          <a:xfrm>
            <a:off x="7545423" y="5605808"/>
            <a:ext cx="1810820" cy="861774"/>
          </a:xfrm>
          <a:prstGeom prst="rect">
            <a:avLst/>
          </a:prstGeom>
          <a:noFill/>
        </p:spPr>
        <p:txBody>
          <a:bodyPr wrap="square" rtlCol="0">
            <a:spAutoFit/>
          </a:bodyPr>
          <a:lstStyle/>
          <a:p>
            <a:pPr algn="ctr"/>
            <a:r>
              <a:rPr lang="nl-NL" sz="1000" b="1" dirty="0"/>
              <a:t>Ondersteunen van het participatieproces en toetsen van inspanningen initiatiefnemers </a:t>
            </a:r>
            <a:endParaRPr lang="nl-NL" sz="1000" dirty="0"/>
          </a:p>
          <a:p>
            <a:pPr algn="ctr"/>
            <a:endParaRPr lang="nl-NL" sz="1000" dirty="0"/>
          </a:p>
        </p:txBody>
      </p:sp>
      <p:sp>
        <p:nvSpPr>
          <p:cNvPr id="41" name="Tekstvak 40">
            <a:extLst>
              <a:ext uri="{FF2B5EF4-FFF2-40B4-BE49-F238E27FC236}">
                <a16:creationId xmlns:a16="http://schemas.microsoft.com/office/drawing/2014/main" id="{074B2183-4040-48B8-9E02-CC5C2232C9EF}"/>
              </a:ext>
            </a:extLst>
          </p:cNvPr>
          <p:cNvSpPr txBox="1"/>
          <p:nvPr/>
        </p:nvSpPr>
        <p:spPr>
          <a:xfrm>
            <a:off x="5391255" y="5610350"/>
            <a:ext cx="1810820" cy="861774"/>
          </a:xfrm>
          <a:prstGeom prst="rect">
            <a:avLst/>
          </a:prstGeom>
          <a:noFill/>
        </p:spPr>
        <p:txBody>
          <a:bodyPr wrap="square" rtlCol="0">
            <a:spAutoFit/>
          </a:bodyPr>
          <a:lstStyle/>
          <a:p>
            <a:pPr algn="ctr"/>
            <a:r>
              <a:rPr lang="nl-NL" sz="1000" b="1" dirty="0"/>
              <a:t>Ondersteunen van het participatieproces en toetsen van inspanningen initiatiefnemers </a:t>
            </a:r>
            <a:endParaRPr lang="nl-NL" sz="1000" dirty="0"/>
          </a:p>
          <a:p>
            <a:pPr algn="ctr"/>
            <a:endParaRPr lang="nl-NL" sz="1000" dirty="0"/>
          </a:p>
        </p:txBody>
      </p:sp>
      <p:sp>
        <p:nvSpPr>
          <p:cNvPr id="42" name="Tekstvak 41">
            <a:extLst>
              <a:ext uri="{FF2B5EF4-FFF2-40B4-BE49-F238E27FC236}">
                <a16:creationId xmlns:a16="http://schemas.microsoft.com/office/drawing/2014/main" id="{00CFDCCE-F394-4B99-8B78-8F61EEEE3806}"/>
              </a:ext>
            </a:extLst>
          </p:cNvPr>
          <p:cNvSpPr txBox="1"/>
          <p:nvPr/>
        </p:nvSpPr>
        <p:spPr>
          <a:xfrm>
            <a:off x="9541503" y="5676301"/>
            <a:ext cx="1810820" cy="707886"/>
          </a:xfrm>
          <a:prstGeom prst="rect">
            <a:avLst/>
          </a:prstGeom>
          <a:noFill/>
        </p:spPr>
        <p:txBody>
          <a:bodyPr wrap="square" rtlCol="0">
            <a:spAutoFit/>
          </a:bodyPr>
          <a:lstStyle/>
          <a:p>
            <a:pPr algn="ctr"/>
            <a:r>
              <a:rPr lang="nl-NL" sz="1000" b="1" dirty="0"/>
              <a:t>Als bevoegd gezag overeenkomsten aangaan en vergunningstraject afronden</a:t>
            </a:r>
            <a:endParaRPr lang="nl-NL" sz="1000" dirty="0"/>
          </a:p>
          <a:p>
            <a:pPr algn="ctr"/>
            <a:endParaRPr lang="nl-NL" sz="1000" dirty="0"/>
          </a:p>
        </p:txBody>
      </p:sp>
      <p:sp>
        <p:nvSpPr>
          <p:cNvPr id="45" name="Tekstvak 44">
            <a:extLst>
              <a:ext uri="{FF2B5EF4-FFF2-40B4-BE49-F238E27FC236}">
                <a16:creationId xmlns:a16="http://schemas.microsoft.com/office/drawing/2014/main" id="{BACB8452-F23F-4D0F-8858-F06AB83F1E1A}"/>
              </a:ext>
            </a:extLst>
          </p:cNvPr>
          <p:cNvSpPr txBox="1"/>
          <p:nvPr/>
        </p:nvSpPr>
        <p:spPr>
          <a:xfrm>
            <a:off x="1070332" y="1222613"/>
            <a:ext cx="10214136" cy="3754874"/>
          </a:xfrm>
          <a:prstGeom prst="rect">
            <a:avLst/>
          </a:prstGeom>
          <a:noFill/>
        </p:spPr>
        <p:txBody>
          <a:bodyPr wrap="square" rtlCol="0">
            <a:spAutoFit/>
          </a:bodyPr>
          <a:lstStyle/>
          <a:p>
            <a:r>
              <a:rPr lang="nl-NL" sz="1400" b="1" dirty="0">
                <a:latin typeface="Arial" panose="020B0604020202020204" pitchFamily="34" charset="0"/>
                <a:cs typeface="Arial" panose="020B0604020202020204" pitchFamily="34" charset="0"/>
              </a:rPr>
              <a:t>Rol gemeenten in participatietrajecten voor wind- en zonne-energie </a:t>
            </a:r>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Bij een initiatief voor een windpark of zonneveld heeft de gemeente de rol van regisseur: zij bepaalt de gemeentelijke ambitie en stelt kaders vast voor zowel de ruimtelijke kwaliteit als de participatie. De ruimtelijke kaders betreffen algemene uitgangspunten, zoals de voorkeur om windturbines in te passen langs infrastructuur, maar ze bevatten ook specifieke kaders die gelden voor het initiatief en de specifieke locatie. Want ook al ligt een locatie langs een weg, spoor of kanaal, dan nog kunnen er op die plek redenen zijn geen windpark of zonneveld aan te willen leggen. </a:t>
            </a:r>
          </a:p>
          <a:p>
            <a:pPr algn="just"/>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De initiatiefnemer, of dat nou een energiecoöperatie of een private projectontwikkelaar is, heeft de verantwoordelijkheid om te werken binnen de kaders die de gemeente vast heeft gesteld voor de inhoud (het wat) en van het proces (het hoe). De gemeente bewaakt de kaders tijdens het proces, en past wanneer noodzakelijk de kaders aan. </a:t>
            </a:r>
          </a:p>
          <a:p>
            <a:pPr algn="just"/>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Daarmee is de initiatiefnemer dus ook verantwoordelijk voor het betrekken van omwonenden en de bredere omgeving, en voor het opstellen van een concept-plan voor het windpark of zonneveld. Ook houdt de initiatiefnemer de gemeenten tijdens het proces goed op de hoogte zodat die de rol van regisseur kan invullen. Hierdoor kan de gemeente in een latere fase van het initiatief op een goede manier de toetsende rol van vergunningverlener aannemen. Vooralsnog is dat enkel een ruimtelijke toets, maar met de invoering van de Omgevingswet komt daar een toets op participatie bij. </a:t>
            </a:r>
          </a:p>
          <a:p>
            <a:endParaRPr lang="LID4096" sz="1400" dirty="0">
              <a:latin typeface="Arial" panose="020B0604020202020204" pitchFamily="34" charset="0"/>
              <a:cs typeface="Arial" panose="020B0604020202020204" pitchFamily="34" charset="0"/>
            </a:endParaRPr>
          </a:p>
        </p:txBody>
      </p:sp>
      <p:pic>
        <p:nvPicPr>
          <p:cNvPr id="48" name="Afbeelding 47" descr="Afbeelding met tekening&#10;&#10;Automatisch gegenereerde beschrijving">
            <a:extLst>
              <a:ext uri="{FF2B5EF4-FFF2-40B4-BE49-F238E27FC236}">
                <a16:creationId xmlns:a16="http://schemas.microsoft.com/office/drawing/2014/main" id="{D73A3901-8E22-435C-A42B-E7DDB836C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43" y="181282"/>
            <a:ext cx="918053" cy="918053"/>
          </a:xfrm>
          <a:prstGeom prst="rect">
            <a:avLst/>
          </a:prstGeom>
        </p:spPr>
      </p:pic>
      <p:sp>
        <p:nvSpPr>
          <p:cNvPr id="49" name="Titel 1">
            <a:extLst>
              <a:ext uri="{FF2B5EF4-FFF2-40B4-BE49-F238E27FC236}">
                <a16:creationId xmlns:a16="http://schemas.microsoft.com/office/drawing/2014/main" id="{F9807823-8214-4A6A-BA2C-5E2029AF5D02}"/>
              </a:ext>
            </a:extLst>
          </p:cNvPr>
          <p:cNvSpPr>
            <a:spLocks noGrp="1"/>
          </p:cNvSpPr>
          <p:nvPr>
            <p:ph type="ctrTitle"/>
          </p:nvPr>
        </p:nvSpPr>
        <p:spPr>
          <a:xfrm>
            <a:off x="8440562" y="73993"/>
            <a:ext cx="4012701" cy="432659"/>
          </a:xfrm>
        </p:spPr>
        <p:txBody>
          <a:bodyPr>
            <a:noAutofit/>
          </a:body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pic>
        <p:nvPicPr>
          <p:cNvPr id="27" name="Picture 2" descr="Al 105 organisaties sluiten zich aan bij Energiewerkplaats Utrecht ...">
            <a:extLst>
              <a:ext uri="{FF2B5EF4-FFF2-40B4-BE49-F238E27FC236}">
                <a16:creationId xmlns:a16="http://schemas.microsoft.com/office/drawing/2014/main" id="{17C6B009-2DB7-49AE-9675-C97E3BABE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0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D4DD4E4-5E70-4501-AA6D-3A51FDBF5EC4}"/>
              </a:ext>
            </a:extLst>
          </p:cNvPr>
          <p:cNvSpPr txBox="1"/>
          <p:nvPr/>
        </p:nvSpPr>
        <p:spPr>
          <a:xfrm>
            <a:off x="2536592" y="475443"/>
            <a:ext cx="7118815" cy="461665"/>
          </a:xfrm>
          <a:prstGeom prst="rect">
            <a:avLst/>
          </a:prstGeom>
          <a:noFill/>
        </p:spPr>
        <p:txBody>
          <a:bodyPr wrap="square" rtlCol="0">
            <a:spAutoFit/>
          </a:bodyPr>
          <a:lstStyle/>
          <a:p>
            <a:r>
              <a:rPr lang="nl-NL" sz="2400" b="1" dirty="0">
                <a:latin typeface="Arial" panose="020B0604020202020204" pitchFamily="34" charset="0"/>
                <a:cs typeface="Arial" panose="020B0604020202020204" pitchFamily="34" charset="0"/>
              </a:rPr>
              <a:t>Deze blauwdruk en de gemeente als regisseur</a:t>
            </a:r>
            <a:endParaRPr lang="LID4096" sz="2400" b="1" dirty="0">
              <a:latin typeface="Arial" panose="020B0604020202020204" pitchFamily="34" charset="0"/>
              <a:cs typeface="Arial" panose="020B0604020202020204" pitchFamily="34" charset="0"/>
            </a:endParaRPr>
          </a:p>
        </p:txBody>
      </p:sp>
      <p:sp>
        <p:nvSpPr>
          <p:cNvPr id="45" name="Tekstvak 44">
            <a:extLst>
              <a:ext uri="{FF2B5EF4-FFF2-40B4-BE49-F238E27FC236}">
                <a16:creationId xmlns:a16="http://schemas.microsoft.com/office/drawing/2014/main" id="{BACB8452-F23F-4D0F-8858-F06AB83F1E1A}"/>
              </a:ext>
            </a:extLst>
          </p:cNvPr>
          <p:cNvSpPr txBox="1"/>
          <p:nvPr/>
        </p:nvSpPr>
        <p:spPr>
          <a:xfrm>
            <a:off x="988931" y="1500785"/>
            <a:ext cx="10214136" cy="5262979"/>
          </a:xfrm>
          <a:prstGeom prst="rect">
            <a:avLst/>
          </a:prstGeom>
          <a:noFill/>
        </p:spPr>
        <p:txBody>
          <a:bodyPr wrap="square" rtlCol="0">
            <a:spAutoFit/>
          </a:bodyPr>
          <a:lstStyle/>
          <a:p>
            <a:r>
              <a:rPr lang="nl-NL" sz="1400" b="1" dirty="0">
                <a:latin typeface="Arial" panose="020B0604020202020204" pitchFamily="34" charset="0"/>
                <a:cs typeface="Arial" panose="020B0604020202020204" pitchFamily="34" charset="0"/>
              </a:rPr>
              <a:t>Gebruik van de blauwdruk</a:t>
            </a:r>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De regierol van de gemeente bij initiatieven voor zonnevelden en windparken is ook het uitgangspunt voor deze blauwdruk. Dat wil zeggen dat de nadruk ligt op instrumenten die de gemeente nodig heeft om de rol van regisseur in te kunnen vullen en te kunnen toetsen op de eigen kaders voor het wat en het hoe. Zo bevat deze blauwdruk een voorbeeld van een beleidskader participatie, een omgevingsscan om de participatie te kunnen bewaken, en verwijzingen naar voorbeelden waarin een gemeente op een geslaagde wijze de regierol heeft gepakt zonder de verantwoordelijkheden van de initiatiefnemers te beperken. </a:t>
            </a:r>
          </a:p>
          <a:p>
            <a:pPr algn="just"/>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Omdat veel gemeenten maar een paar keer te maken krijgen met initiatieven voor grootschalige zonnevelden en windparken, bevat deze blauwdruk ook werkvormen en materiaal om te gebruiken in het participatieproces. Dat kan helpen in de beeldvorming van wat er allemaal mogelijk is en wat goed werkt. De uitvoering daarvan blijft de verantwoordelijkheid van de initiatiefnemer, waar de gemeente op toeziet. Daarom hebben we dit materiaal ook niet omgewerkt in een eigen of neutrale huisstijl, maar verwijzen we ernaar om inspiratie op te doen en om bij initiatiefnemers onder de aandacht te brengen, mocht dat nodig zijn.</a:t>
            </a:r>
          </a:p>
          <a:p>
            <a:endParaRPr lang="nl-NL" sz="1400" dirty="0">
              <a:latin typeface="Arial" panose="020B0604020202020204" pitchFamily="34" charset="0"/>
              <a:cs typeface="Arial" panose="020B0604020202020204" pitchFamily="34" charset="0"/>
            </a:endParaRPr>
          </a:p>
          <a:p>
            <a:r>
              <a:rPr lang="nl-NL" sz="1400" b="1" dirty="0">
                <a:latin typeface="Arial" panose="020B0604020202020204" pitchFamily="34" charset="0"/>
                <a:cs typeface="Arial" panose="020B0604020202020204" pitchFamily="34" charset="0"/>
              </a:rPr>
              <a:t>Blauwdruk lokale kaders participatie en issue-analyse voor gemeenten</a:t>
            </a:r>
          </a:p>
          <a:p>
            <a:pPr algn="just"/>
            <a:r>
              <a:rPr lang="nl-NL" sz="1400" dirty="0">
                <a:latin typeface="Arial" panose="020B0604020202020204" pitchFamily="34" charset="0"/>
                <a:cs typeface="Arial" panose="020B0604020202020204" pitchFamily="34" charset="0"/>
              </a:rPr>
              <a:t>Hiernaast zijn er nog twee blauwdrukken beschikbaar: een voorbeeld beleidskader voor participatie en lokaal eigendom, en een format van een issue-analyse die je kunt gebruiken om als regisseur overzicht te houden zodat alle vraagstukken en belanghebbenden in beeld blijven. Je vindt ze op de </a:t>
            </a:r>
            <a:r>
              <a:rPr lang="nl-NL" sz="1400" dirty="0">
                <a:latin typeface="Arial" panose="020B0604020202020204" pitchFamily="34" charset="0"/>
                <a:cs typeface="Arial" panose="020B0604020202020204" pitchFamily="34" charset="0"/>
                <a:hlinkClick r:id="rId2"/>
              </a:rPr>
              <a:t>Energiewerkplaats</a:t>
            </a:r>
            <a:r>
              <a:rPr lang="nl-NL" sz="1400" dirty="0">
                <a:latin typeface="Arial" panose="020B0604020202020204" pitchFamily="34" charset="0"/>
                <a:cs typeface="Arial" panose="020B0604020202020204" pitchFamily="34" charset="0"/>
              </a:rPr>
              <a:t> onder het thema ‘participatie en lokaal eigendom’.</a:t>
            </a:r>
          </a:p>
          <a:p>
            <a:pPr algn="just"/>
            <a:endParaRPr lang="nl-NL" sz="1400" dirty="0">
              <a:latin typeface="Arial" panose="020B0604020202020204" pitchFamily="34" charset="0"/>
              <a:cs typeface="Arial" panose="020B0604020202020204" pitchFamily="34" charset="0"/>
            </a:endParaRPr>
          </a:p>
          <a:p>
            <a:pPr algn="just"/>
            <a:r>
              <a:rPr lang="nl-NL" sz="1400" dirty="0">
                <a:latin typeface="Arial" panose="020B0604020202020204" pitchFamily="34" charset="0"/>
                <a:cs typeface="Arial" panose="020B0604020202020204" pitchFamily="34" charset="0"/>
              </a:rPr>
              <a:t>Voor vragen, suggesties en aanvullingen kan contact opgenomen worden met </a:t>
            </a:r>
            <a:r>
              <a:rPr lang="nl-NL" sz="1400" dirty="0" err="1">
                <a:latin typeface="Arial" panose="020B0604020202020204" pitchFamily="34" charset="0"/>
                <a:cs typeface="Arial" panose="020B0604020202020204" pitchFamily="34" charset="0"/>
              </a:rPr>
              <a:t>met</a:t>
            </a:r>
            <a:r>
              <a:rPr lang="nl-NL" sz="1400" dirty="0">
                <a:latin typeface="Arial" panose="020B0604020202020204" pitchFamily="34" charset="0"/>
                <a:cs typeface="Arial" panose="020B0604020202020204" pitchFamily="34" charset="0"/>
              </a:rPr>
              <a:t> Ruben van de Belt, projectleider Participatie, energiecoöperaties en collectieven bij de provincie Utrecht (</a:t>
            </a:r>
            <a:r>
              <a:rPr lang="nl-NL" sz="1400" dirty="0">
                <a:latin typeface="Arial" panose="020B0604020202020204" pitchFamily="34" charset="0"/>
                <a:cs typeface="Arial" panose="020B0604020202020204" pitchFamily="34" charset="0"/>
                <a:hlinkClick r:id="rId3"/>
              </a:rPr>
              <a:t>ruben.van.de.belt@provincie-utrecht.nl</a:t>
            </a:r>
            <a:r>
              <a:rPr lang="nl-NL" sz="1400" dirty="0">
                <a:latin typeface="Arial" panose="020B0604020202020204" pitchFamily="34" charset="0"/>
                <a:cs typeface="Arial" panose="020B0604020202020204" pitchFamily="34" charset="0"/>
              </a:rPr>
              <a:t>).  </a:t>
            </a:r>
            <a:endParaRPr lang="nl-NL" sz="1400" dirty="0">
              <a:highlight>
                <a:srgbClr val="FFFF00"/>
              </a:highlight>
              <a:latin typeface="Arial" panose="020B0604020202020204" pitchFamily="34" charset="0"/>
              <a:cs typeface="Arial" panose="020B0604020202020204" pitchFamily="34" charset="0"/>
            </a:endParaRPr>
          </a:p>
          <a:p>
            <a:pPr algn="just"/>
            <a:endParaRPr lang="nl-NL" sz="1400" dirty="0">
              <a:highlight>
                <a:srgbClr val="FFFF00"/>
              </a:highlight>
              <a:latin typeface="Arial" panose="020B0604020202020204" pitchFamily="34" charset="0"/>
              <a:cs typeface="Arial" panose="020B0604020202020204" pitchFamily="34" charset="0"/>
            </a:endParaRPr>
          </a:p>
          <a:p>
            <a:endParaRPr lang="LID4096" sz="1400" dirty="0">
              <a:latin typeface="Arial" panose="020B0604020202020204" pitchFamily="34" charset="0"/>
              <a:cs typeface="Arial" panose="020B0604020202020204" pitchFamily="34" charset="0"/>
            </a:endParaRPr>
          </a:p>
        </p:txBody>
      </p:sp>
      <p:pic>
        <p:nvPicPr>
          <p:cNvPr id="48" name="Afbeelding 47">
            <a:extLst>
              <a:ext uri="{FF2B5EF4-FFF2-40B4-BE49-F238E27FC236}">
                <a16:creationId xmlns:a16="http://schemas.microsoft.com/office/drawing/2014/main" id="{D73A3901-8E22-435C-A42B-E7DDB836C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543" y="181856"/>
            <a:ext cx="1082646" cy="1081292"/>
          </a:xfrm>
          <a:prstGeom prst="rect">
            <a:avLst/>
          </a:prstGeom>
        </p:spPr>
      </p:pic>
      <p:sp>
        <p:nvSpPr>
          <p:cNvPr id="49" name="Titel 1">
            <a:extLst>
              <a:ext uri="{FF2B5EF4-FFF2-40B4-BE49-F238E27FC236}">
                <a16:creationId xmlns:a16="http://schemas.microsoft.com/office/drawing/2014/main" id="{F9807823-8214-4A6A-BA2C-5E2029AF5D02}"/>
              </a:ext>
            </a:extLst>
          </p:cNvPr>
          <p:cNvSpPr>
            <a:spLocks noGrp="1"/>
          </p:cNvSpPr>
          <p:nvPr>
            <p:ph type="ctrTitle"/>
          </p:nvPr>
        </p:nvSpPr>
        <p:spPr>
          <a:xfrm>
            <a:off x="8440562" y="73993"/>
            <a:ext cx="4012701" cy="432659"/>
          </a:xfrm>
        </p:spPr>
        <p:txBody>
          <a:bodyPr>
            <a:noAutofit/>
          </a:body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pic>
        <p:nvPicPr>
          <p:cNvPr id="6" name="Picture 2" descr="Al 105 organisaties sluiten zich aan bij Energiewerkplaats Utrecht ...">
            <a:extLst>
              <a:ext uri="{FF2B5EF4-FFF2-40B4-BE49-F238E27FC236}">
                <a16:creationId xmlns:a16="http://schemas.microsoft.com/office/drawing/2014/main" id="{C37C32D3-CB95-40C8-B115-FFD79CD11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ening&#10;&#10;Automatisch gegenereerde beschrijving">
            <a:extLst>
              <a:ext uri="{FF2B5EF4-FFF2-40B4-BE49-F238E27FC236}">
                <a16:creationId xmlns:a16="http://schemas.microsoft.com/office/drawing/2014/main" id="{83A34F1F-BD6F-4788-B222-FEB9838A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93" y="73993"/>
            <a:ext cx="1290240" cy="1290240"/>
          </a:xfrm>
          <a:prstGeom prst="rect">
            <a:avLst/>
          </a:prstGeom>
        </p:spPr>
      </p:pic>
      <p:sp>
        <p:nvSpPr>
          <p:cNvPr id="6" name="Rechthoek 5">
            <a:extLst>
              <a:ext uri="{FF2B5EF4-FFF2-40B4-BE49-F238E27FC236}">
                <a16:creationId xmlns:a16="http://schemas.microsoft.com/office/drawing/2014/main" id="{93585AA0-D15A-45EE-879F-FE48AF6BB7DA}"/>
              </a:ext>
            </a:extLst>
          </p:cNvPr>
          <p:cNvSpPr/>
          <p:nvPr/>
        </p:nvSpPr>
        <p:spPr>
          <a:xfrm>
            <a:off x="4020916" y="624964"/>
            <a:ext cx="4150168" cy="461665"/>
          </a:xfrm>
          <a:prstGeom prst="rect">
            <a:avLst/>
          </a:prstGeom>
        </p:spPr>
        <p:txBody>
          <a:bodyPr wrap="square">
            <a:spAutoFit/>
          </a:bodyPr>
          <a:lstStyle/>
          <a:p>
            <a:pPr>
              <a:tabLst>
                <a:tab pos="457200" algn="l"/>
              </a:tabLst>
              <a:defRPr/>
            </a:pPr>
            <a:r>
              <a:rPr lang="nl-NL" sz="2400" b="1" dirty="0">
                <a:solidFill>
                  <a:schemeClr val="accent1">
                    <a:lumMod val="75000"/>
                  </a:schemeClr>
                </a:solidFill>
                <a:latin typeface="Arial" panose="020B0604020202020204" pitchFamily="34" charset="0"/>
              </a:rPr>
              <a:t>Fase 0: Kaderen en richten </a:t>
            </a:r>
            <a:endParaRPr lang="nl-NL" sz="1600" b="1" dirty="0">
              <a:solidFill>
                <a:schemeClr val="accent1">
                  <a:lumMod val="75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7A989048-8EA1-4089-BF83-42FDD288DA19}"/>
              </a:ext>
            </a:extLst>
          </p:cNvPr>
          <p:cNvSpPr/>
          <p:nvPr/>
        </p:nvSpPr>
        <p:spPr>
          <a:xfrm>
            <a:off x="1810420" y="1500916"/>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kstvak 7">
            <a:extLst>
              <a:ext uri="{FF2B5EF4-FFF2-40B4-BE49-F238E27FC236}">
                <a16:creationId xmlns:a16="http://schemas.microsoft.com/office/drawing/2014/main" id="{FD50D99A-19B6-423A-A70B-FD47F5FDEDC1}"/>
              </a:ext>
            </a:extLst>
          </p:cNvPr>
          <p:cNvSpPr txBox="1"/>
          <p:nvPr/>
        </p:nvSpPr>
        <p:spPr>
          <a:xfrm>
            <a:off x="1987165" y="1584136"/>
            <a:ext cx="3819619" cy="1169551"/>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Visievormen en kaders stellen om helderheid aan inwoners en initiatiefnemers te geven. </a:t>
            </a:r>
            <a:r>
              <a:rPr lang="nl-NL" sz="1000" dirty="0">
                <a:latin typeface="Arial" panose="020B0604020202020204" pitchFamily="34" charset="0"/>
                <a:cs typeface="Arial" panose="020B0604020202020204" pitchFamily="34" charset="0"/>
              </a:rPr>
              <a:t>Door duidelijk en toepasbaar beleid op te stellen gericht op participatie (maar ook de ruimtelijke uitgangspunten) geeft de gemeente aan wat belangrijk gevonden wordt. Zo weten initiatiefnemers én omwonenden waar ze op kunnen rekenen.</a:t>
            </a:r>
          </a:p>
          <a:p>
            <a:pPr algn="ctr"/>
            <a:endParaRPr lang="nl-NL" sz="1000" dirty="0">
              <a:latin typeface="Arial" panose="020B0604020202020204" pitchFamily="34" charset="0"/>
              <a:cs typeface="Arial" panose="020B0604020202020204" pitchFamily="34" charset="0"/>
            </a:endParaRPr>
          </a:p>
        </p:txBody>
      </p:sp>
      <p:sp>
        <p:nvSpPr>
          <p:cNvPr id="9" name="Rechthoek 8">
            <a:extLst>
              <a:ext uri="{FF2B5EF4-FFF2-40B4-BE49-F238E27FC236}">
                <a16:creationId xmlns:a16="http://schemas.microsoft.com/office/drawing/2014/main" id="{FFF1C03D-5A37-4FDE-8DDF-E0EBA2CFD5CE}"/>
              </a:ext>
            </a:extLst>
          </p:cNvPr>
          <p:cNvSpPr/>
          <p:nvPr/>
        </p:nvSpPr>
        <p:spPr>
          <a:xfrm>
            <a:off x="603601" y="1820612"/>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gemeenten</a:t>
            </a:r>
            <a:endParaRPr lang="nl-NL" sz="1000" b="1" dirty="0">
              <a:solidFill>
                <a:schemeClr val="accent1">
                  <a:lumMod val="75000"/>
                </a:schemeClr>
              </a:solidFill>
              <a:latin typeface="Arial" panose="020B0604020202020204" pitchFamily="34" charset="0"/>
            </a:endParaRPr>
          </a:p>
        </p:txBody>
      </p:sp>
      <p:sp>
        <p:nvSpPr>
          <p:cNvPr id="10" name="Rechthoek 9">
            <a:extLst>
              <a:ext uri="{FF2B5EF4-FFF2-40B4-BE49-F238E27FC236}">
                <a16:creationId xmlns:a16="http://schemas.microsoft.com/office/drawing/2014/main" id="{7CD8A659-BF50-4B57-9BA0-237FCB1F0819}"/>
              </a:ext>
            </a:extLst>
          </p:cNvPr>
          <p:cNvSpPr/>
          <p:nvPr/>
        </p:nvSpPr>
        <p:spPr>
          <a:xfrm>
            <a:off x="10370109" y="1820612"/>
            <a:ext cx="1367325"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initiatiefnemer</a:t>
            </a:r>
            <a:endParaRPr lang="nl-NL" sz="1000" b="1" dirty="0">
              <a:solidFill>
                <a:schemeClr val="accent1">
                  <a:lumMod val="75000"/>
                </a:schemeClr>
              </a:solidFill>
              <a:latin typeface="Arial" panose="020B0604020202020204" pitchFamily="34" charset="0"/>
            </a:endParaRPr>
          </a:p>
        </p:txBody>
      </p:sp>
      <p:sp>
        <p:nvSpPr>
          <p:cNvPr id="11" name="Rechthoek 10">
            <a:extLst>
              <a:ext uri="{FF2B5EF4-FFF2-40B4-BE49-F238E27FC236}">
                <a16:creationId xmlns:a16="http://schemas.microsoft.com/office/drawing/2014/main" id="{98A4FA2B-784F-433F-9EB5-6EE313AB1F6D}"/>
              </a:ext>
            </a:extLst>
          </p:cNvPr>
          <p:cNvSpPr/>
          <p:nvPr/>
        </p:nvSpPr>
        <p:spPr>
          <a:xfrm>
            <a:off x="6219942" y="1500914"/>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Rechthoek 11">
            <a:extLst>
              <a:ext uri="{FF2B5EF4-FFF2-40B4-BE49-F238E27FC236}">
                <a16:creationId xmlns:a16="http://schemas.microsoft.com/office/drawing/2014/main" id="{B0A7F148-6044-4EA9-9319-034348057798}"/>
              </a:ext>
            </a:extLst>
          </p:cNvPr>
          <p:cNvSpPr/>
          <p:nvPr/>
        </p:nvSpPr>
        <p:spPr>
          <a:xfrm>
            <a:off x="1816155" y="2786267"/>
            <a:ext cx="4144433" cy="344676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itel 1">
            <a:extLst>
              <a:ext uri="{FF2B5EF4-FFF2-40B4-BE49-F238E27FC236}">
                <a16:creationId xmlns:a16="http://schemas.microsoft.com/office/drawing/2014/main" id="{1ED474F4-14F0-4250-9262-0AA1BAFD7C93}"/>
              </a:ext>
            </a:extLst>
          </p:cNvPr>
          <p:cNvSpPr txBox="1">
            <a:spLocks/>
          </p:cNvSpPr>
          <p:nvPr/>
        </p:nvSpPr>
        <p:spPr>
          <a:xfrm>
            <a:off x="8440562" y="73993"/>
            <a:ext cx="4012701" cy="432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1F34FBF2-F65A-4660-AE92-AF0377811B86}"/>
              </a:ext>
            </a:extLst>
          </p:cNvPr>
          <p:cNvSpPr txBox="1"/>
          <p:nvPr/>
        </p:nvSpPr>
        <p:spPr>
          <a:xfrm>
            <a:off x="6385216" y="1586809"/>
            <a:ext cx="3819619" cy="1169551"/>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Duidelijk aangeven wat wensen en risico’s zijn zodat kaders en doelen aansluiten op praktijk. </a:t>
            </a:r>
            <a:r>
              <a:rPr lang="nl-NL" sz="1000" dirty="0">
                <a:latin typeface="Arial" panose="020B0604020202020204" pitchFamily="34" charset="0"/>
                <a:cs typeface="Arial" panose="020B0604020202020204" pitchFamily="34" charset="0"/>
              </a:rPr>
              <a:t>Indien er in deze fase al een initiatiefnemer is, zoals een energiecoöperatie, helpt het als die (mogelijk gevraagd) input levert vanuit praktijkervaringen en concrete plannen. Daarbij is transparantie en vertrouwen het uitgangspunt. </a:t>
            </a:r>
          </a:p>
          <a:p>
            <a:pPr algn="ctr"/>
            <a:endParaRPr lang="nl-NL" sz="1000" dirty="0">
              <a:latin typeface="Arial" panose="020B0604020202020204" pitchFamily="34" charset="0"/>
              <a:cs typeface="Arial" panose="020B0604020202020204" pitchFamily="34" charset="0"/>
            </a:endParaRPr>
          </a:p>
        </p:txBody>
      </p:sp>
      <p:sp>
        <p:nvSpPr>
          <p:cNvPr id="15" name="Rechthoek 14">
            <a:extLst>
              <a:ext uri="{FF2B5EF4-FFF2-40B4-BE49-F238E27FC236}">
                <a16:creationId xmlns:a16="http://schemas.microsoft.com/office/drawing/2014/main" id="{29C0B1AE-0D9D-4E50-9582-B97CDC35A773}"/>
              </a:ext>
            </a:extLst>
          </p:cNvPr>
          <p:cNvSpPr/>
          <p:nvPr/>
        </p:nvSpPr>
        <p:spPr>
          <a:xfrm>
            <a:off x="603601" y="30415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Tools gemeenten</a:t>
            </a:r>
            <a:endParaRPr lang="nl-NL" sz="1000" b="1" dirty="0">
              <a:solidFill>
                <a:schemeClr val="accent1">
                  <a:lumMod val="75000"/>
                </a:schemeClr>
              </a:solidFill>
              <a:latin typeface="Arial" panose="020B0604020202020204" pitchFamily="34" charset="0"/>
            </a:endParaRPr>
          </a:p>
        </p:txBody>
      </p:sp>
      <p:sp>
        <p:nvSpPr>
          <p:cNvPr id="16" name="Rechthoek 15">
            <a:extLst>
              <a:ext uri="{FF2B5EF4-FFF2-40B4-BE49-F238E27FC236}">
                <a16:creationId xmlns:a16="http://schemas.microsoft.com/office/drawing/2014/main" id="{ACF1B34F-1223-44A6-A48F-1BDE7CE1E4B9}"/>
              </a:ext>
            </a:extLst>
          </p:cNvPr>
          <p:cNvSpPr/>
          <p:nvPr/>
        </p:nvSpPr>
        <p:spPr>
          <a:xfrm>
            <a:off x="10533705" y="30474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Overige tools</a:t>
            </a:r>
            <a:endParaRPr lang="nl-NL" sz="1000" b="1" dirty="0">
              <a:solidFill>
                <a:schemeClr val="accent1">
                  <a:lumMod val="75000"/>
                </a:schemeClr>
              </a:solidFill>
              <a:latin typeface="Arial" panose="020B0604020202020204" pitchFamily="34" charset="0"/>
            </a:endParaRPr>
          </a:p>
        </p:txBody>
      </p:sp>
      <p:sp>
        <p:nvSpPr>
          <p:cNvPr id="17" name="Rechthoek 16">
            <a:extLst>
              <a:ext uri="{FF2B5EF4-FFF2-40B4-BE49-F238E27FC236}">
                <a16:creationId xmlns:a16="http://schemas.microsoft.com/office/drawing/2014/main" id="{9A73818F-933A-4B6C-8012-84F8CF1CCFA8}"/>
              </a:ext>
            </a:extLst>
          </p:cNvPr>
          <p:cNvSpPr/>
          <p:nvPr/>
        </p:nvSpPr>
        <p:spPr>
          <a:xfrm>
            <a:off x="6231414" y="2786267"/>
            <a:ext cx="4144433" cy="344676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9" name="Picture 2" descr="Al 105 organisaties sluiten zich aan bij Energiewerkplaats Utrecht ...">
            <a:extLst>
              <a:ext uri="{FF2B5EF4-FFF2-40B4-BE49-F238E27FC236}">
                <a16:creationId xmlns:a16="http://schemas.microsoft.com/office/drawing/2014/main" id="{9F6F1A6F-E84F-492F-A6E1-AE934DA28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EB54AA03-CCC5-4B48-8580-03A1E2B05A93}"/>
              </a:ext>
            </a:extLst>
          </p:cNvPr>
          <p:cNvSpPr txBox="1"/>
          <p:nvPr/>
        </p:nvSpPr>
        <p:spPr>
          <a:xfrm>
            <a:off x="1914559" y="2841469"/>
            <a:ext cx="3319310" cy="3631763"/>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Voorbeeld lokaal beleid participatie </a:t>
            </a:r>
            <a:r>
              <a:rPr lang="nl-NL" sz="1000" dirty="0">
                <a:latin typeface="Arial" panose="020B0604020202020204" pitchFamily="34" charset="0"/>
                <a:cs typeface="Arial" panose="020B0604020202020204" pitchFamily="34" charset="0"/>
              </a:rPr>
              <a:t>(Energiewerkplaats Utrecht) – Uitgewerkt kader op basis van voorbeelden uit het land. Kan gebruikt worden als basis om aan te passen naar eigen context. </a:t>
            </a:r>
            <a:endParaRPr lang="nl-NL" sz="1000" i="1" dirty="0">
              <a:latin typeface="Arial" panose="020B0604020202020204" pitchFamily="34" charset="0"/>
              <a:cs typeface="Arial" panose="020B0604020202020204" pitchFamily="34" charset="0"/>
            </a:endParaRPr>
          </a:p>
          <a:p>
            <a:pPr algn="just"/>
            <a:endParaRPr lang="nl-NL" sz="1000" i="1"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Samen met inwoners</a:t>
            </a:r>
            <a:r>
              <a:rPr lang="nl-NL" sz="1000" dirty="0">
                <a:latin typeface="Arial" panose="020B0604020202020204" pitchFamily="34" charset="0"/>
                <a:cs typeface="Arial" panose="020B0604020202020204" pitchFamily="34" charset="0"/>
              </a:rPr>
              <a:t> (Natuur &amp; Milieu en Energie Samen) – Gaat in op de rol van de lokale overheid per stap. Kan gebruikt worden om eigen rol te beschrijven in beleid en kades. </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50% van de lokale omgeving </a:t>
            </a:r>
            <a:r>
              <a:rPr lang="nl-NL" sz="1000" dirty="0">
                <a:latin typeface="Arial" panose="020B0604020202020204" pitchFamily="34" charset="0"/>
                <a:cs typeface="Arial" panose="020B0604020202020204" pitchFamily="34" charset="0"/>
              </a:rPr>
              <a:t>(Participatiecoalitie) – Duiding van lokaal eigenaarschap met vormen en vragen, maar ook aanwijzingen voor uitvoerbaar beleid. Te gebruiken als toetssteen voor eigen beleid. </a:t>
            </a:r>
          </a:p>
          <a:p>
            <a:pPr algn="just"/>
            <a:endParaRPr lang="nl-NL" sz="1000" i="1"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Beleidsplan </a:t>
            </a:r>
            <a:r>
              <a:rPr lang="nl-NL" sz="1000" dirty="0">
                <a:latin typeface="Arial" panose="020B0604020202020204" pitchFamily="34" charset="0"/>
                <a:cs typeface="Arial" panose="020B0604020202020204" pitchFamily="34" charset="0"/>
              </a:rPr>
              <a:t>(NWEA) – Overzicht van kernpunten voor goed beleid. Bevat veel verwijzingen naar voorbeelden en plaatst beleid in bredere fasering. Kan gebruikt worden ter inspiratie voor eigen beleid en dat te toetsen aan wat private ontwikkelaars realistisch achten. </a:t>
            </a:r>
            <a:endParaRPr lang="nl-NL" sz="1000" i="1" dirty="0">
              <a:latin typeface="Arial" panose="020B0604020202020204" pitchFamily="34" charset="0"/>
              <a:cs typeface="Arial" panose="020B0604020202020204" pitchFamily="34" charset="0"/>
            </a:endParaRPr>
          </a:p>
          <a:p>
            <a:pPr algn="just"/>
            <a:endParaRPr lang="nl-NL" sz="1000" dirty="0">
              <a:latin typeface="Arial" panose="020B0604020202020204" pitchFamily="34" charset="0"/>
              <a:cs typeface="Arial" panose="020B0604020202020204" pitchFamily="34" charset="0"/>
            </a:endParaRPr>
          </a:p>
          <a:p>
            <a:pPr algn="just"/>
            <a:endParaRPr lang="nl-NL" sz="1000" dirty="0">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7B683FB3-7412-4F40-AD25-B0B4C1B8393D}"/>
              </a:ext>
            </a:extLst>
          </p:cNvPr>
          <p:cNvSpPr txBox="1"/>
          <p:nvPr/>
        </p:nvSpPr>
        <p:spPr>
          <a:xfrm>
            <a:off x="4952144" y="2829100"/>
            <a:ext cx="1128452" cy="3016210"/>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rPr>
              <a:t>Klik</a:t>
            </a: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4"/>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5"/>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6"/>
              </a:rPr>
              <a:t>Klik</a:t>
            </a:r>
            <a:endParaRPr lang="nl-NL" sz="1000" dirty="0">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CA0966C3-BFDB-4F81-8209-E0CFB141614A}"/>
              </a:ext>
            </a:extLst>
          </p:cNvPr>
          <p:cNvSpPr txBox="1"/>
          <p:nvPr/>
        </p:nvSpPr>
        <p:spPr>
          <a:xfrm>
            <a:off x="6292349" y="2831194"/>
            <a:ext cx="3319310" cy="3323987"/>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Burgerpanel beleid Wijk bij Duurstede </a:t>
            </a:r>
            <a:r>
              <a:rPr lang="nl-NL" sz="1000" dirty="0">
                <a:latin typeface="Arial" panose="020B0604020202020204" pitchFamily="34" charset="0"/>
                <a:cs typeface="Arial" panose="020B0604020202020204" pitchFamily="34" charset="0"/>
              </a:rPr>
              <a:t>(gemeente Wijk bij Duurstede) – Het uitnodigingsbeleid zonnevelden van de gemeente is opgesteld door een middels loting samengesteld Burgerpanel te laten adviseren over de kaders. Deze methode kan gebruikt worden om eigen beleid voor zon én wind op te stellen, en de RES in te vullen. </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Magazine Dag van de Participatie </a:t>
            </a:r>
            <a:r>
              <a:rPr lang="nl-NL" sz="1000" dirty="0">
                <a:latin typeface="Arial" panose="020B0604020202020204" pitchFamily="34" charset="0"/>
                <a:cs typeface="Arial" panose="020B0604020202020204" pitchFamily="34" charset="0"/>
              </a:rPr>
              <a:t>(Overlegorgaan Fysieke Leefomgeving) – Het verslag van de sprekers en workshops in magazine-vorm. Inspirerende verhalen en inzichten voor iedereen die met participatie aan de slag gaan. </a:t>
            </a:r>
          </a:p>
          <a:p>
            <a:pPr algn="just"/>
            <a:endParaRPr lang="nl-NL" sz="1000" i="1"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Participatie kaders </a:t>
            </a:r>
            <a:r>
              <a:rPr lang="nl-NL" sz="1000" dirty="0">
                <a:latin typeface="Arial" panose="020B0604020202020204" pitchFamily="34" charset="0"/>
                <a:cs typeface="Arial" panose="020B0604020202020204" pitchFamily="34" charset="0"/>
              </a:rPr>
              <a:t>(Green Deal Participatie omgeving bij duurzame energieprojecten) – Wetenschappelijke analyse van randvoorwaarden voor succesvolle participatie bij zon- en windprojecten. Helder geformuleerd, dus kan inzichten opleveren voor proces en beleid. </a:t>
            </a:r>
            <a:endParaRPr lang="nl-NL" sz="1000" i="1" dirty="0">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DEC6F4A8-0ECB-4EE8-908A-F3A0EE9A5A31}"/>
              </a:ext>
            </a:extLst>
          </p:cNvPr>
          <p:cNvSpPr txBox="1"/>
          <p:nvPr/>
        </p:nvSpPr>
        <p:spPr>
          <a:xfrm>
            <a:off x="9405253" y="2841469"/>
            <a:ext cx="1128452" cy="3477875"/>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7"/>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8"/>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9"/>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6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3A34F1F-BD6F-4788-B222-FEB9838A6A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907" y="73993"/>
            <a:ext cx="1283412" cy="1290240"/>
          </a:xfrm>
          <a:prstGeom prst="rect">
            <a:avLst/>
          </a:prstGeom>
        </p:spPr>
      </p:pic>
      <p:sp>
        <p:nvSpPr>
          <p:cNvPr id="6" name="Rechthoek 5">
            <a:extLst>
              <a:ext uri="{FF2B5EF4-FFF2-40B4-BE49-F238E27FC236}">
                <a16:creationId xmlns:a16="http://schemas.microsoft.com/office/drawing/2014/main" id="{93585AA0-D15A-45EE-879F-FE48AF6BB7DA}"/>
              </a:ext>
            </a:extLst>
          </p:cNvPr>
          <p:cNvSpPr/>
          <p:nvPr/>
        </p:nvSpPr>
        <p:spPr>
          <a:xfrm>
            <a:off x="3693707" y="627801"/>
            <a:ext cx="4804585" cy="461665"/>
          </a:xfrm>
          <a:prstGeom prst="rect">
            <a:avLst/>
          </a:prstGeom>
        </p:spPr>
        <p:txBody>
          <a:bodyPr wrap="square">
            <a:spAutoFit/>
          </a:bodyPr>
          <a:lstStyle/>
          <a:p>
            <a:pPr>
              <a:tabLst>
                <a:tab pos="457200" algn="l"/>
              </a:tabLst>
              <a:defRPr/>
            </a:pPr>
            <a:r>
              <a:rPr lang="nl-NL" sz="2400" b="1" dirty="0">
                <a:solidFill>
                  <a:schemeClr val="accent1">
                    <a:lumMod val="75000"/>
                  </a:schemeClr>
                </a:solidFill>
                <a:latin typeface="Arial" panose="020B0604020202020204" pitchFamily="34" charset="0"/>
              </a:rPr>
              <a:t>Fase 1: Initiëren en agenderen</a:t>
            </a:r>
            <a:endParaRPr lang="nl-NL" sz="1600" b="1" dirty="0">
              <a:solidFill>
                <a:schemeClr val="accent1">
                  <a:lumMod val="75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7A989048-8EA1-4089-BF83-42FDD288DA19}"/>
              </a:ext>
            </a:extLst>
          </p:cNvPr>
          <p:cNvSpPr/>
          <p:nvPr/>
        </p:nvSpPr>
        <p:spPr>
          <a:xfrm>
            <a:off x="1810420" y="1500916"/>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hthoek 8">
            <a:extLst>
              <a:ext uri="{FF2B5EF4-FFF2-40B4-BE49-F238E27FC236}">
                <a16:creationId xmlns:a16="http://schemas.microsoft.com/office/drawing/2014/main" id="{FFF1C03D-5A37-4FDE-8DDF-E0EBA2CFD5CE}"/>
              </a:ext>
            </a:extLst>
          </p:cNvPr>
          <p:cNvSpPr/>
          <p:nvPr/>
        </p:nvSpPr>
        <p:spPr>
          <a:xfrm>
            <a:off x="603601" y="1820612"/>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gemeenten</a:t>
            </a:r>
            <a:endParaRPr lang="nl-NL" sz="1000" b="1" dirty="0">
              <a:solidFill>
                <a:schemeClr val="accent1">
                  <a:lumMod val="75000"/>
                </a:schemeClr>
              </a:solidFill>
              <a:latin typeface="Arial" panose="020B0604020202020204" pitchFamily="34" charset="0"/>
            </a:endParaRPr>
          </a:p>
        </p:txBody>
      </p:sp>
      <p:sp>
        <p:nvSpPr>
          <p:cNvPr id="11" name="Rechthoek 10">
            <a:extLst>
              <a:ext uri="{FF2B5EF4-FFF2-40B4-BE49-F238E27FC236}">
                <a16:creationId xmlns:a16="http://schemas.microsoft.com/office/drawing/2014/main" id="{98A4FA2B-784F-433F-9EB5-6EE313AB1F6D}"/>
              </a:ext>
            </a:extLst>
          </p:cNvPr>
          <p:cNvSpPr/>
          <p:nvPr/>
        </p:nvSpPr>
        <p:spPr>
          <a:xfrm>
            <a:off x="6219942" y="1500914"/>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Rechthoek 11">
            <a:extLst>
              <a:ext uri="{FF2B5EF4-FFF2-40B4-BE49-F238E27FC236}">
                <a16:creationId xmlns:a16="http://schemas.microsoft.com/office/drawing/2014/main" id="{B0A7F148-6044-4EA9-9319-034348057798}"/>
              </a:ext>
            </a:extLst>
          </p:cNvPr>
          <p:cNvSpPr/>
          <p:nvPr/>
        </p:nvSpPr>
        <p:spPr>
          <a:xfrm>
            <a:off x="1816155" y="2786267"/>
            <a:ext cx="4144433" cy="3323987"/>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itel 1">
            <a:extLst>
              <a:ext uri="{FF2B5EF4-FFF2-40B4-BE49-F238E27FC236}">
                <a16:creationId xmlns:a16="http://schemas.microsoft.com/office/drawing/2014/main" id="{1ED474F4-14F0-4250-9262-0AA1BAFD7C93}"/>
              </a:ext>
            </a:extLst>
          </p:cNvPr>
          <p:cNvSpPr txBox="1">
            <a:spLocks/>
          </p:cNvSpPr>
          <p:nvPr/>
        </p:nvSpPr>
        <p:spPr>
          <a:xfrm>
            <a:off x="8440562" y="73993"/>
            <a:ext cx="4012701" cy="432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1F34FBF2-F65A-4660-AE92-AF0377811B86}"/>
              </a:ext>
            </a:extLst>
          </p:cNvPr>
          <p:cNvSpPr txBox="1"/>
          <p:nvPr/>
        </p:nvSpPr>
        <p:spPr>
          <a:xfrm>
            <a:off x="6385216" y="1565161"/>
            <a:ext cx="3819619" cy="861774"/>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Stelt een (concept-)Participatieplan op en toetst deze bij alle betrokkenen, in het bijzonder de gemeente. </a:t>
            </a:r>
            <a:r>
              <a:rPr lang="nl-NL" sz="1000" dirty="0">
                <a:latin typeface="Arial" panose="020B0604020202020204" pitchFamily="34" charset="0"/>
                <a:cs typeface="Arial" panose="020B0604020202020204" pitchFamily="34" charset="0"/>
              </a:rPr>
              <a:t>Op basis van alle reacties wordt het plan aangepast. Het is vooral belangrijk om snel met omwonenden te spreken over hoe zij op welk moment willen participeren. </a:t>
            </a:r>
          </a:p>
        </p:txBody>
      </p:sp>
      <p:sp>
        <p:nvSpPr>
          <p:cNvPr id="15" name="Rechthoek 14">
            <a:extLst>
              <a:ext uri="{FF2B5EF4-FFF2-40B4-BE49-F238E27FC236}">
                <a16:creationId xmlns:a16="http://schemas.microsoft.com/office/drawing/2014/main" id="{29C0B1AE-0D9D-4E50-9582-B97CDC35A773}"/>
              </a:ext>
            </a:extLst>
          </p:cNvPr>
          <p:cNvSpPr/>
          <p:nvPr/>
        </p:nvSpPr>
        <p:spPr>
          <a:xfrm>
            <a:off x="603601" y="30415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Tools gemeenten</a:t>
            </a:r>
            <a:endParaRPr lang="nl-NL" sz="1000" b="1" dirty="0">
              <a:solidFill>
                <a:schemeClr val="accent1">
                  <a:lumMod val="75000"/>
                </a:schemeClr>
              </a:solidFill>
              <a:latin typeface="Arial" panose="020B0604020202020204" pitchFamily="34" charset="0"/>
            </a:endParaRPr>
          </a:p>
        </p:txBody>
      </p:sp>
      <p:sp>
        <p:nvSpPr>
          <p:cNvPr id="17" name="Rechthoek 16">
            <a:extLst>
              <a:ext uri="{FF2B5EF4-FFF2-40B4-BE49-F238E27FC236}">
                <a16:creationId xmlns:a16="http://schemas.microsoft.com/office/drawing/2014/main" id="{9A73818F-933A-4B6C-8012-84F8CF1CCFA8}"/>
              </a:ext>
            </a:extLst>
          </p:cNvPr>
          <p:cNvSpPr/>
          <p:nvPr/>
        </p:nvSpPr>
        <p:spPr>
          <a:xfrm>
            <a:off x="6231414" y="2786267"/>
            <a:ext cx="4144433" cy="3323987"/>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hthoek 1">
            <a:extLst>
              <a:ext uri="{FF2B5EF4-FFF2-40B4-BE49-F238E27FC236}">
                <a16:creationId xmlns:a16="http://schemas.microsoft.com/office/drawing/2014/main" id="{33933EFD-8678-4B3A-A097-CF4753BC0624}"/>
              </a:ext>
            </a:extLst>
          </p:cNvPr>
          <p:cNvSpPr/>
          <p:nvPr/>
        </p:nvSpPr>
        <p:spPr>
          <a:xfrm>
            <a:off x="1977722" y="1565161"/>
            <a:ext cx="3815563" cy="1015663"/>
          </a:xfrm>
          <a:prstGeom prst="rect">
            <a:avLst/>
          </a:prstGeom>
        </p:spPr>
        <p:txBody>
          <a:bodyPr wrap="square">
            <a:spAutoFit/>
          </a:bodyPr>
          <a:lstStyle/>
          <a:p>
            <a:pPr algn="just"/>
            <a:r>
              <a:rPr lang="nl-NL" sz="1000" b="1" dirty="0">
                <a:latin typeface="Arial" panose="020B0604020202020204" pitchFamily="34" charset="0"/>
                <a:cs typeface="Arial" panose="020B0604020202020204" pitchFamily="34" charset="0"/>
              </a:rPr>
              <a:t>Toetsen van participatieplannen projecten en vertegenwoordigen belangen inwoners. </a:t>
            </a:r>
            <a:r>
              <a:rPr lang="nl-NL" sz="1000" dirty="0">
                <a:latin typeface="Arial" panose="020B0604020202020204" pitchFamily="34" charset="0"/>
                <a:cs typeface="Arial" panose="020B0604020202020204" pitchFamily="34" charset="0"/>
              </a:rPr>
              <a:t>De initiatiefnemer(s) stellen een plan voor het participatieproces op, wat de gemeente kritisch en constructief moet toetsen aan de eigen kaders en doelen. Ook bewaakt de gemeente dat meteen duidelijk is hoe en wanneer omwonenden vanaf het begin betrokken worden.  </a:t>
            </a:r>
            <a:r>
              <a:rPr lang="nl-NL" sz="1000" b="1" dirty="0">
                <a:latin typeface="Arial" panose="020B0604020202020204" pitchFamily="34" charset="0"/>
                <a:cs typeface="Arial" panose="020B0604020202020204" pitchFamily="34" charset="0"/>
              </a:rPr>
              <a:t> </a:t>
            </a:r>
            <a:endParaRPr lang="nl-NL" sz="1000" dirty="0">
              <a:latin typeface="Arial" panose="020B0604020202020204" pitchFamily="34" charset="0"/>
              <a:cs typeface="Arial" panose="020B0604020202020204" pitchFamily="34" charset="0"/>
            </a:endParaRPr>
          </a:p>
        </p:txBody>
      </p:sp>
      <p:pic>
        <p:nvPicPr>
          <p:cNvPr id="19" name="Picture 2" descr="Al 105 organisaties sluiten zich aan bij Energiewerkplaats Utrecht ...">
            <a:extLst>
              <a:ext uri="{FF2B5EF4-FFF2-40B4-BE49-F238E27FC236}">
                <a16:creationId xmlns:a16="http://schemas.microsoft.com/office/drawing/2014/main" id="{EB66F98B-C9E4-430C-85ED-6DDDAE668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0DCC3483-4E5B-4768-9C55-E58A664E2007}"/>
              </a:ext>
            </a:extLst>
          </p:cNvPr>
          <p:cNvSpPr txBox="1"/>
          <p:nvPr/>
        </p:nvSpPr>
        <p:spPr>
          <a:xfrm>
            <a:off x="4952144" y="2829100"/>
            <a:ext cx="1128452" cy="3631763"/>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4"/>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5"/>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6"/>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
        <p:nvSpPr>
          <p:cNvPr id="21" name="Rechthoek 20">
            <a:extLst>
              <a:ext uri="{FF2B5EF4-FFF2-40B4-BE49-F238E27FC236}">
                <a16:creationId xmlns:a16="http://schemas.microsoft.com/office/drawing/2014/main" id="{226BA69C-A00B-45BD-9E5C-2758B20683E0}"/>
              </a:ext>
            </a:extLst>
          </p:cNvPr>
          <p:cNvSpPr/>
          <p:nvPr/>
        </p:nvSpPr>
        <p:spPr>
          <a:xfrm>
            <a:off x="10370109" y="1820612"/>
            <a:ext cx="1367325"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initiatiefnemer</a:t>
            </a:r>
            <a:endParaRPr lang="nl-NL" sz="1000" b="1" dirty="0">
              <a:solidFill>
                <a:schemeClr val="accent1">
                  <a:lumMod val="75000"/>
                </a:schemeClr>
              </a:solidFill>
              <a:latin typeface="Arial" panose="020B0604020202020204" pitchFamily="34" charset="0"/>
            </a:endParaRPr>
          </a:p>
        </p:txBody>
      </p:sp>
      <p:sp>
        <p:nvSpPr>
          <p:cNvPr id="22" name="Rechthoek 21">
            <a:extLst>
              <a:ext uri="{FF2B5EF4-FFF2-40B4-BE49-F238E27FC236}">
                <a16:creationId xmlns:a16="http://schemas.microsoft.com/office/drawing/2014/main" id="{38929D05-1BF8-46C2-8E7A-F2FB3781ED69}"/>
              </a:ext>
            </a:extLst>
          </p:cNvPr>
          <p:cNvSpPr/>
          <p:nvPr/>
        </p:nvSpPr>
        <p:spPr>
          <a:xfrm>
            <a:off x="10533705" y="30474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Overige tools</a:t>
            </a:r>
            <a:endParaRPr lang="nl-NL" sz="1000" b="1" dirty="0">
              <a:solidFill>
                <a:schemeClr val="accent1">
                  <a:lumMod val="75000"/>
                </a:schemeClr>
              </a:solidFill>
              <a:latin typeface="Arial" panose="020B0604020202020204" pitchFamily="34" charset="0"/>
            </a:endParaRPr>
          </a:p>
        </p:txBody>
      </p:sp>
      <p:sp>
        <p:nvSpPr>
          <p:cNvPr id="23" name="Tekstvak 22">
            <a:extLst>
              <a:ext uri="{FF2B5EF4-FFF2-40B4-BE49-F238E27FC236}">
                <a16:creationId xmlns:a16="http://schemas.microsoft.com/office/drawing/2014/main" id="{358F42D2-4C81-4438-9A34-658E2C0F1CC7}"/>
              </a:ext>
            </a:extLst>
          </p:cNvPr>
          <p:cNvSpPr txBox="1"/>
          <p:nvPr/>
        </p:nvSpPr>
        <p:spPr>
          <a:xfrm>
            <a:off x="1914559" y="2841469"/>
            <a:ext cx="3319310" cy="3323987"/>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Lokaal scenario atelier </a:t>
            </a:r>
            <a:r>
              <a:rPr lang="nl-NL" sz="1000" dirty="0">
                <a:latin typeface="Arial" panose="020B0604020202020204" pitchFamily="34" charset="0"/>
                <a:cs typeface="Arial" panose="020B0604020202020204" pitchFamily="34" charset="0"/>
              </a:rPr>
              <a:t>(RES Noord-Holland) – Handleiding voor een bijeenkomst met inwoners en raadsleden om gesprek over ruimtelijke scenario’s te voeren. Kan zowel op gemeentelijk niveau als voor zoekgebieden. Contact RES-team of Provincie Utrecht voor hulp bij uitwerking.</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Adviseurs voor de toekomst </a:t>
            </a:r>
            <a:r>
              <a:rPr lang="nl-NL" sz="1000" dirty="0">
                <a:latin typeface="Arial" panose="020B0604020202020204" pitchFamily="34" charset="0"/>
                <a:cs typeface="Arial" panose="020B0604020202020204" pitchFamily="34" charset="0"/>
              </a:rPr>
              <a:t>(Nieuwe Energie Overijssel) – Werkvorm om middelbare scholieren intensief te betrekken bij planvorming. Daarover communiceren werkt agenderend in de gemeente, en kan gebruikt worden als onderdeel van jongerenparticipatie</a:t>
            </a:r>
          </a:p>
          <a:p>
            <a:pPr algn="just"/>
            <a:endParaRPr lang="nl-NL" sz="1000" i="1"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Energietop </a:t>
            </a:r>
            <a:r>
              <a:rPr lang="nl-NL" sz="1000" dirty="0">
                <a:latin typeface="Arial" panose="020B0604020202020204" pitchFamily="34" charset="0"/>
                <a:cs typeface="Arial" panose="020B0604020202020204" pitchFamily="34" charset="0"/>
              </a:rPr>
              <a:t>(Gemeente Kampen) – Een driedaagse bijeenkomst met inwoners, ondernemers en experts over de lokale energietransitie. Kan gebruikt worden om kansen in beeld te brengen, coalities te smeden en input te op te halen. </a:t>
            </a:r>
            <a:endParaRPr lang="nl-NL" sz="1000" i="1" dirty="0">
              <a:latin typeface="Arial" panose="020B0604020202020204" pitchFamily="34" charset="0"/>
              <a:cs typeface="Arial" panose="020B0604020202020204" pitchFamily="34" charset="0"/>
            </a:endParaRPr>
          </a:p>
          <a:p>
            <a:pPr algn="just"/>
            <a:endParaRPr lang="nl-NL" sz="1000" dirty="0">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130DEE4A-6643-43FA-A3BF-D18081C8CEDD}"/>
              </a:ext>
            </a:extLst>
          </p:cNvPr>
          <p:cNvSpPr txBox="1"/>
          <p:nvPr/>
        </p:nvSpPr>
        <p:spPr>
          <a:xfrm>
            <a:off x="6292349" y="2831194"/>
            <a:ext cx="3319310" cy="2862322"/>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Samenwerking agrarische grondeigenaren </a:t>
            </a:r>
            <a:r>
              <a:rPr lang="nl-NL" sz="1000" dirty="0">
                <a:latin typeface="Arial" panose="020B0604020202020204" pitchFamily="34" charset="0"/>
                <a:cs typeface="Arial" panose="020B0604020202020204" pitchFamily="34" charset="0"/>
              </a:rPr>
              <a:t>(LTO, </a:t>
            </a:r>
            <a:r>
              <a:rPr lang="nl-NL" sz="1000" dirty="0" err="1">
                <a:latin typeface="Arial" panose="020B0604020202020204" pitchFamily="34" charset="0"/>
                <a:cs typeface="Arial" panose="020B0604020202020204" pitchFamily="34" charset="0"/>
              </a:rPr>
              <a:t>EnergieSamen</a:t>
            </a:r>
            <a:r>
              <a:rPr lang="nl-NL" sz="1000" dirty="0">
                <a:latin typeface="Arial" panose="020B0604020202020204" pitchFamily="34" charset="0"/>
                <a:cs typeface="Arial" panose="020B0604020202020204" pitchFamily="34" charset="0"/>
              </a:rPr>
              <a:t> en </a:t>
            </a:r>
            <a:r>
              <a:rPr lang="nl-NL" sz="1000" dirty="0" err="1">
                <a:latin typeface="Arial" panose="020B0604020202020204" pitchFamily="34" charset="0"/>
                <a:cs typeface="Arial" panose="020B0604020202020204" pitchFamily="34" charset="0"/>
              </a:rPr>
              <a:t>Natuur&amp;Milieu</a:t>
            </a:r>
            <a:r>
              <a:rPr lang="nl-NL" sz="1000" dirty="0">
                <a:latin typeface="Arial" panose="020B0604020202020204" pitchFamily="34" charset="0"/>
                <a:cs typeface="Arial" panose="020B0604020202020204" pitchFamily="34" charset="0"/>
              </a:rPr>
              <a:t>) – praktische handreiking voor goede samenwerking met agrarische grondeigenaren. Zeker als het vraagstuk van wind- en zonne-energie geagendeerd wordt is het belangrijk om agrarische grondeigenaren voor te bereiden om te </a:t>
            </a:r>
            <a:r>
              <a:rPr lang="nl-NL" sz="1000" dirty="0" err="1">
                <a:latin typeface="Arial" panose="020B0604020202020204" pitchFamily="34" charset="0"/>
                <a:cs typeface="Arial" panose="020B0604020202020204" pitchFamily="34" charset="0"/>
              </a:rPr>
              <a:t>voor-komen</a:t>
            </a:r>
            <a:r>
              <a:rPr lang="nl-NL" sz="1000" dirty="0">
                <a:latin typeface="Arial" panose="020B0604020202020204" pitchFamily="34" charset="0"/>
                <a:cs typeface="Arial" panose="020B0604020202020204" pitchFamily="34" charset="0"/>
              </a:rPr>
              <a:t> dat zij al overeenkomsten aangaan.</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Voorbeeld participatieplan </a:t>
            </a:r>
            <a:r>
              <a:rPr lang="nl-NL" sz="1000" dirty="0">
                <a:latin typeface="Arial" panose="020B0604020202020204" pitchFamily="34" charset="0"/>
                <a:cs typeface="Arial" panose="020B0604020202020204" pitchFamily="34" charset="0"/>
              </a:rPr>
              <a:t>(Windpark </a:t>
            </a:r>
            <a:r>
              <a:rPr lang="nl-NL" sz="1000" dirty="0" err="1">
                <a:latin typeface="Arial" panose="020B0604020202020204" pitchFamily="34" charset="0"/>
                <a:cs typeface="Arial" panose="020B0604020202020204" pitchFamily="34" charset="0"/>
              </a:rPr>
              <a:t>Zeewold</a:t>
            </a:r>
            <a:r>
              <a:rPr lang="nl-NL" sz="1000" dirty="0">
                <a:latin typeface="Arial" panose="020B0604020202020204" pitchFamily="34" charset="0"/>
                <a:cs typeface="Arial" panose="020B0604020202020204" pitchFamily="34" charset="0"/>
              </a:rPr>
              <a:t>) – Goed voorbeeld met aandacht voor zowel procesparticipatie als lokaal eigendom. Is opgesteld in samenwerking met </a:t>
            </a:r>
            <a:r>
              <a:rPr lang="nl-NL" sz="1000" dirty="0" err="1">
                <a:latin typeface="Arial" panose="020B0604020202020204" pitchFamily="34" charset="0"/>
                <a:cs typeface="Arial" panose="020B0604020202020204" pitchFamily="34" charset="0"/>
              </a:rPr>
              <a:t>REScoop</a:t>
            </a:r>
            <a:r>
              <a:rPr lang="nl-NL" sz="1000" dirty="0">
                <a:latin typeface="Arial" panose="020B0604020202020204" pitchFamily="34" charset="0"/>
                <a:cs typeface="Arial" panose="020B0604020202020204" pitchFamily="34" charset="0"/>
              </a:rPr>
              <a:t>, een voorloper van Energie Samen. </a:t>
            </a:r>
            <a:endParaRPr lang="nl-NL" sz="1000" i="1" dirty="0">
              <a:latin typeface="Arial" panose="020B0604020202020204" pitchFamily="34" charset="0"/>
              <a:cs typeface="Arial" panose="020B0604020202020204" pitchFamily="34" charset="0"/>
            </a:endParaRP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Voorbeeld participatieplan </a:t>
            </a:r>
            <a:r>
              <a:rPr lang="nl-NL" sz="1000" dirty="0">
                <a:latin typeface="Arial" panose="020B0604020202020204" pitchFamily="34" charset="0"/>
                <a:cs typeface="Arial" panose="020B0604020202020204" pitchFamily="34" charset="0"/>
              </a:rPr>
              <a:t>(Windpark Tata Steel) – Goed voorbeeld met ruimte aandacht voor communicatie gedurende het proces, en rollen voor de bevoegde gezagen. </a:t>
            </a:r>
            <a:endParaRPr lang="nl-NL" sz="1000" i="1" dirty="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C59FFF0-A13D-4C09-BE90-80AF7A24B7BA}"/>
              </a:ext>
            </a:extLst>
          </p:cNvPr>
          <p:cNvSpPr txBox="1"/>
          <p:nvPr/>
        </p:nvSpPr>
        <p:spPr>
          <a:xfrm>
            <a:off x="9405253" y="2841469"/>
            <a:ext cx="1128452" cy="3477875"/>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7"/>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8"/>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9"/>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7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3585AA0-D15A-45EE-879F-FE48AF6BB7DA}"/>
              </a:ext>
            </a:extLst>
          </p:cNvPr>
          <p:cNvSpPr/>
          <p:nvPr/>
        </p:nvSpPr>
        <p:spPr>
          <a:xfrm>
            <a:off x="3570973" y="631941"/>
            <a:ext cx="5050053" cy="461665"/>
          </a:xfrm>
          <a:prstGeom prst="rect">
            <a:avLst/>
          </a:prstGeom>
        </p:spPr>
        <p:txBody>
          <a:bodyPr wrap="square">
            <a:spAutoFit/>
          </a:bodyPr>
          <a:lstStyle/>
          <a:p>
            <a:pPr>
              <a:tabLst>
                <a:tab pos="457200" algn="l"/>
              </a:tabLst>
              <a:defRPr/>
            </a:pPr>
            <a:r>
              <a:rPr lang="nl-NL" sz="2400" b="1" dirty="0">
                <a:solidFill>
                  <a:schemeClr val="accent1">
                    <a:lumMod val="75000"/>
                  </a:schemeClr>
                </a:solidFill>
                <a:latin typeface="Arial" panose="020B0604020202020204" pitchFamily="34" charset="0"/>
              </a:rPr>
              <a:t>Fase 2: Betrekken en klaarzetten</a:t>
            </a:r>
            <a:endParaRPr lang="nl-NL" sz="1600" b="1" dirty="0">
              <a:solidFill>
                <a:schemeClr val="accent1">
                  <a:lumMod val="75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7A989048-8EA1-4089-BF83-42FDD288DA19}"/>
              </a:ext>
            </a:extLst>
          </p:cNvPr>
          <p:cNvSpPr/>
          <p:nvPr/>
        </p:nvSpPr>
        <p:spPr>
          <a:xfrm>
            <a:off x="1810420" y="1500916"/>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hthoek 8">
            <a:extLst>
              <a:ext uri="{FF2B5EF4-FFF2-40B4-BE49-F238E27FC236}">
                <a16:creationId xmlns:a16="http://schemas.microsoft.com/office/drawing/2014/main" id="{FFF1C03D-5A37-4FDE-8DDF-E0EBA2CFD5CE}"/>
              </a:ext>
            </a:extLst>
          </p:cNvPr>
          <p:cNvSpPr/>
          <p:nvPr/>
        </p:nvSpPr>
        <p:spPr>
          <a:xfrm>
            <a:off x="603601" y="1820612"/>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gemeenten</a:t>
            </a:r>
            <a:endParaRPr lang="nl-NL" sz="1000" b="1" dirty="0">
              <a:solidFill>
                <a:schemeClr val="accent1">
                  <a:lumMod val="75000"/>
                </a:schemeClr>
              </a:solidFill>
              <a:latin typeface="Arial" panose="020B0604020202020204" pitchFamily="34" charset="0"/>
            </a:endParaRPr>
          </a:p>
        </p:txBody>
      </p:sp>
      <p:sp>
        <p:nvSpPr>
          <p:cNvPr id="11" name="Rechthoek 10">
            <a:extLst>
              <a:ext uri="{FF2B5EF4-FFF2-40B4-BE49-F238E27FC236}">
                <a16:creationId xmlns:a16="http://schemas.microsoft.com/office/drawing/2014/main" id="{98A4FA2B-784F-433F-9EB5-6EE313AB1F6D}"/>
              </a:ext>
            </a:extLst>
          </p:cNvPr>
          <p:cNvSpPr/>
          <p:nvPr/>
        </p:nvSpPr>
        <p:spPr>
          <a:xfrm>
            <a:off x="6219942" y="1500914"/>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Rechthoek 11">
            <a:extLst>
              <a:ext uri="{FF2B5EF4-FFF2-40B4-BE49-F238E27FC236}">
                <a16:creationId xmlns:a16="http://schemas.microsoft.com/office/drawing/2014/main" id="{B0A7F148-6044-4EA9-9319-034348057798}"/>
              </a:ext>
            </a:extLst>
          </p:cNvPr>
          <p:cNvSpPr/>
          <p:nvPr/>
        </p:nvSpPr>
        <p:spPr>
          <a:xfrm>
            <a:off x="1816155" y="2786268"/>
            <a:ext cx="4144433" cy="3686964"/>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itel 1">
            <a:extLst>
              <a:ext uri="{FF2B5EF4-FFF2-40B4-BE49-F238E27FC236}">
                <a16:creationId xmlns:a16="http://schemas.microsoft.com/office/drawing/2014/main" id="{1ED474F4-14F0-4250-9262-0AA1BAFD7C93}"/>
              </a:ext>
            </a:extLst>
          </p:cNvPr>
          <p:cNvSpPr txBox="1">
            <a:spLocks/>
          </p:cNvSpPr>
          <p:nvPr/>
        </p:nvSpPr>
        <p:spPr>
          <a:xfrm>
            <a:off x="8440562" y="73993"/>
            <a:ext cx="4012701" cy="432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1F34FBF2-F65A-4660-AE92-AF0377811B86}"/>
              </a:ext>
            </a:extLst>
          </p:cNvPr>
          <p:cNvSpPr txBox="1"/>
          <p:nvPr/>
        </p:nvSpPr>
        <p:spPr>
          <a:xfrm>
            <a:off x="6318299" y="1578841"/>
            <a:ext cx="3953454" cy="1015663"/>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Voorbereiden van het participatieproces met omwonenden en andere stakeholders. </a:t>
            </a:r>
            <a:r>
              <a:rPr lang="nl-NL" sz="1000" dirty="0">
                <a:latin typeface="Arial" panose="020B0604020202020204" pitchFamily="34" charset="0"/>
                <a:cs typeface="Arial" panose="020B0604020202020204" pitchFamily="34" charset="0"/>
              </a:rPr>
              <a:t>Om goed te beginnen moeten er veel voorbereidingen getroffen worden en procesafspraken gemaakt worden. De initiatiefnemer is daarvoor verantwoordelijk en heeft intensief contact. De gemeente wordt daarbij goed op de hoogte gehouden. Wees ook helder over waar de participatie zich op richt. </a:t>
            </a:r>
          </a:p>
        </p:txBody>
      </p:sp>
      <p:sp>
        <p:nvSpPr>
          <p:cNvPr id="15" name="Rechthoek 14">
            <a:extLst>
              <a:ext uri="{FF2B5EF4-FFF2-40B4-BE49-F238E27FC236}">
                <a16:creationId xmlns:a16="http://schemas.microsoft.com/office/drawing/2014/main" id="{29C0B1AE-0D9D-4E50-9582-B97CDC35A773}"/>
              </a:ext>
            </a:extLst>
          </p:cNvPr>
          <p:cNvSpPr/>
          <p:nvPr/>
        </p:nvSpPr>
        <p:spPr>
          <a:xfrm>
            <a:off x="603601" y="30415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Tools gemeenten</a:t>
            </a:r>
            <a:endParaRPr lang="nl-NL" sz="1000" b="1" dirty="0">
              <a:solidFill>
                <a:schemeClr val="accent1">
                  <a:lumMod val="75000"/>
                </a:schemeClr>
              </a:solidFill>
              <a:latin typeface="Arial" panose="020B0604020202020204" pitchFamily="34" charset="0"/>
            </a:endParaRPr>
          </a:p>
        </p:txBody>
      </p:sp>
      <p:sp>
        <p:nvSpPr>
          <p:cNvPr id="17" name="Rechthoek 16">
            <a:extLst>
              <a:ext uri="{FF2B5EF4-FFF2-40B4-BE49-F238E27FC236}">
                <a16:creationId xmlns:a16="http://schemas.microsoft.com/office/drawing/2014/main" id="{9A73818F-933A-4B6C-8012-84F8CF1CCFA8}"/>
              </a:ext>
            </a:extLst>
          </p:cNvPr>
          <p:cNvSpPr/>
          <p:nvPr/>
        </p:nvSpPr>
        <p:spPr>
          <a:xfrm>
            <a:off x="6237149" y="2786268"/>
            <a:ext cx="4144433" cy="3686963"/>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ekstvak 18">
            <a:extLst>
              <a:ext uri="{FF2B5EF4-FFF2-40B4-BE49-F238E27FC236}">
                <a16:creationId xmlns:a16="http://schemas.microsoft.com/office/drawing/2014/main" id="{D4F03F59-79CD-48BA-9F2F-1577F48A4DC5}"/>
              </a:ext>
            </a:extLst>
          </p:cNvPr>
          <p:cNvSpPr txBox="1"/>
          <p:nvPr/>
        </p:nvSpPr>
        <p:spPr>
          <a:xfrm>
            <a:off x="1987165" y="1578841"/>
            <a:ext cx="3831042" cy="1015663"/>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Ondersteunen van het participatieproces en toetsen van inspanningen initiatiefnemers. </a:t>
            </a:r>
            <a:r>
              <a:rPr lang="nl-NL" sz="1000" dirty="0">
                <a:latin typeface="Arial" panose="020B0604020202020204" pitchFamily="34" charset="0"/>
                <a:cs typeface="Arial" panose="020B0604020202020204" pitchFamily="34" charset="0"/>
              </a:rPr>
              <a:t>De gemeente houdt regie op het proces door de voorbereiding vanuit haar rol passend te ondersteunen, bijvoorbeeld door kaartmateriaal en gebieds-kennis. Daarbij toetst zij ook of in de voorbereiding alle relevante groepen meegenomen worden, bemiddeld in procesafspraken.</a:t>
            </a:r>
            <a:endParaRPr lang="nl-NL" sz="1000" dirty="0"/>
          </a:p>
        </p:txBody>
      </p:sp>
      <p:pic>
        <p:nvPicPr>
          <p:cNvPr id="5" name="Afbeelding 4" descr="Afbeelding met bord, licht, tekening&#10;&#10;Automatisch gegenereerde beschrijving">
            <a:extLst>
              <a:ext uri="{FF2B5EF4-FFF2-40B4-BE49-F238E27FC236}">
                <a16:creationId xmlns:a16="http://schemas.microsoft.com/office/drawing/2014/main" id="{D6936FCE-280C-48B7-ADCF-BDC389C7F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58" y="318355"/>
            <a:ext cx="958768" cy="958768"/>
          </a:xfrm>
          <a:prstGeom prst="rect">
            <a:avLst/>
          </a:prstGeom>
        </p:spPr>
      </p:pic>
      <p:pic>
        <p:nvPicPr>
          <p:cNvPr id="20" name="Picture 2" descr="Al 105 organisaties sluiten zich aan bij Energiewerkplaats Utrecht ...">
            <a:extLst>
              <a:ext uri="{FF2B5EF4-FFF2-40B4-BE49-F238E27FC236}">
                <a16:creationId xmlns:a16="http://schemas.microsoft.com/office/drawing/2014/main" id="{78E1037D-CC9B-41FB-87D3-167694A28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FEC3B5BC-0AC4-44A3-A530-7374DB21A186}"/>
              </a:ext>
            </a:extLst>
          </p:cNvPr>
          <p:cNvSpPr txBox="1"/>
          <p:nvPr/>
        </p:nvSpPr>
        <p:spPr>
          <a:xfrm>
            <a:off x="1914559" y="2841469"/>
            <a:ext cx="3319310" cy="3631763"/>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Issue-analyse </a:t>
            </a:r>
            <a:r>
              <a:rPr lang="nl-NL" sz="1000" dirty="0">
                <a:latin typeface="Arial" panose="020B0604020202020204" pitchFamily="34" charset="0"/>
                <a:cs typeface="Arial" panose="020B0604020202020204" pitchFamily="34" charset="0"/>
              </a:rPr>
              <a:t>(Energiewerkplaats) – handige tool om als gemeente zich te krijgen op belanghebbenden bij een project. Zo houdt je overzicht en kan je, vanuit de regierol, bewaken dat er geen stakeholders of issues van tafel vallen. </a:t>
            </a:r>
            <a:endParaRPr lang="nl-NL" sz="1000" i="1" dirty="0">
              <a:latin typeface="Arial" panose="020B0604020202020204" pitchFamily="34" charset="0"/>
              <a:cs typeface="Arial" panose="020B0604020202020204" pitchFamily="34" charset="0"/>
            </a:endParaRPr>
          </a:p>
          <a:p>
            <a:pPr algn="just"/>
            <a:endParaRPr lang="nl-NL" sz="1000" i="1"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Praktijklessen</a:t>
            </a:r>
            <a:r>
              <a:rPr lang="nl-NL" sz="1000" dirty="0">
                <a:latin typeface="Arial" panose="020B0604020202020204" pitchFamily="34" charset="0"/>
                <a:cs typeface="Arial" panose="020B0604020202020204" pitchFamily="34" charset="0"/>
              </a:rPr>
              <a:t> (Nederlandse Vereniging Omwonenden Windenergie) – uitgebreide documentatie van wat in de praktijk wel en niet goed werkt. Kan gebruikt worden als check op do’s en </a:t>
            </a:r>
            <a:r>
              <a:rPr lang="nl-NL" sz="1000" dirty="0" err="1">
                <a:latin typeface="Arial" panose="020B0604020202020204" pitchFamily="34" charset="0"/>
                <a:cs typeface="Arial" panose="020B0604020202020204" pitchFamily="34" charset="0"/>
              </a:rPr>
              <a:t>don’ts</a:t>
            </a:r>
            <a:r>
              <a:rPr lang="nl-NL" sz="1000">
                <a:latin typeface="Arial" panose="020B0604020202020204" pitchFamily="34" charset="0"/>
                <a:cs typeface="Arial" panose="020B0604020202020204" pitchFamily="34" charset="0"/>
              </a:rPr>
              <a:t> </a:t>
            </a:r>
            <a:r>
              <a:rPr lang="nl-NL" sz="1000" dirty="0">
                <a:latin typeface="Arial" panose="020B0604020202020204" pitchFamily="34" charset="0"/>
                <a:cs typeface="Arial" panose="020B0604020202020204" pitchFamily="34" charset="0"/>
              </a:rPr>
              <a:t>in de voorbereiding op het proces. </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Handreiking lokale participatie </a:t>
            </a:r>
            <a:r>
              <a:rPr lang="nl-NL" sz="1000" dirty="0">
                <a:latin typeface="Arial" panose="020B0604020202020204" pitchFamily="34" charset="0"/>
                <a:cs typeface="Arial" panose="020B0604020202020204" pitchFamily="34" charset="0"/>
              </a:rPr>
              <a:t>(RES Noord-Holland) – Een checklist om lokale participatie vorm te geven, met daarbij aandacht voor de meest waarschijnlijke </a:t>
            </a:r>
            <a:r>
              <a:rPr lang="nl-NL" sz="1000" dirty="0" err="1">
                <a:latin typeface="Arial" panose="020B0604020202020204" pitchFamily="34" charset="0"/>
                <a:cs typeface="Arial" panose="020B0604020202020204" pitchFamily="34" charset="0"/>
              </a:rPr>
              <a:t>kern-vragen</a:t>
            </a:r>
            <a:r>
              <a:rPr lang="nl-NL" sz="1000" dirty="0">
                <a:latin typeface="Arial" panose="020B0604020202020204" pitchFamily="34" charset="0"/>
                <a:cs typeface="Arial" panose="020B0604020202020204" pitchFamily="34" charset="0"/>
              </a:rPr>
              <a:t> gedurende het proces.</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Convenant participatie </a:t>
            </a:r>
            <a:r>
              <a:rPr lang="nl-NL" sz="1000" dirty="0">
                <a:latin typeface="Arial" panose="020B0604020202020204" pitchFamily="34" charset="0"/>
                <a:cs typeface="Arial" panose="020B0604020202020204" pitchFamily="34" charset="0"/>
              </a:rPr>
              <a:t>(NWEA) – Er kan behoefte zijn om het participatieplan tussen initiatiefnemer, bewoners en gemeente te formaliseren. Dat kan met een convenant of gedragscode. Deze link bevat enkele voorbeelden daarvan.  </a:t>
            </a:r>
            <a:endParaRPr lang="nl-NL" sz="1000" i="1" dirty="0">
              <a:latin typeface="Arial" panose="020B0604020202020204" pitchFamily="34" charset="0"/>
              <a:cs typeface="Arial" panose="020B0604020202020204" pitchFamily="34" charset="0"/>
            </a:endParaRPr>
          </a:p>
        </p:txBody>
      </p:sp>
      <p:sp>
        <p:nvSpPr>
          <p:cNvPr id="23" name="Rechthoek 22">
            <a:extLst>
              <a:ext uri="{FF2B5EF4-FFF2-40B4-BE49-F238E27FC236}">
                <a16:creationId xmlns:a16="http://schemas.microsoft.com/office/drawing/2014/main" id="{E500489B-B8E7-4F9A-8356-A18A16B1C820}"/>
              </a:ext>
            </a:extLst>
          </p:cNvPr>
          <p:cNvSpPr/>
          <p:nvPr/>
        </p:nvSpPr>
        <p:spPr>
          <a:xfrm>
            <a:off x="10370109" y="1820612"/>
            <a:ext cx="1367325"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initiatiefnemer</a:t>
            </a:r>
            <a:endParaRPr lang="nl-NL" sz="1000" b="1" dirty="0">
              <a:solidFill>
                <a:schemeClr val="accent1">
                  <a:lumMod val="75000"/>
                </a:schemeClr>
              </a:solidFill>
              <a:latin typeface="Arial" panose="020B0604020202020204" pitchFamily="34" charset="0"/>
            </a:endParaRPr>
          </a:p>
        </p:txBody>
      </p:sp>
      <p:sp>
        <p:nvSpPr>
          <p:cNvPr id="24" name="Rechthoek 23">
            <a:extLst>
              <a:ext uri="{FF2B5EF4-FFF2-40B4-BE49-F238E27FC236}">
                <a16:creationId xmlns:a16="http://schemas.microsoft.com/office/drawing/2014/main" id="{0638AD62-CBBF-454E-858C-9991EEE890ED}"/>
              </a:ext>
            </a:extLst>
          </p:cNvPr>
          <p:cNvSpPr/>
          <p:nvPr/>
        </p:nvSpPr>
        <p:spPr>
          <a:xfrm>
            <a:off x="10533705" y="30474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Overige tools</a:t>
            </a:r>
            <a:endParaRPr lang="nl-NL" sz="1000" b="1" dirty="0">
              <a:solidFill>
                <a:schemeClr val="accent1">
                  <a:lumMod val="75000"/>
                </a:schemeClr>
              </a:solidFill>
              <a:latin typeface="Arial" panose="020B0604020202020204" pitchFamily="34" charset="0"/>
            </a:endParaRPr>
          </a:p>
        </p:txBody>
      </p:sp>
      <p:sp>
        <p:nvSpPr>
          <p:cNvPr id="25" name="Tekstvak 24">
            <a:extLst>
              <a:ext uri="{FF2B5EF4-FFF2-40B4-BE49-F238E27FC236}">
                <a16:creationId xmlns:a16="http://schemas.microsoft.com/office/drawing/2014/main" id="{BE46A55A-4491-4F81-A8DA-4F5B673907B6}"/>
              </a:ext>
            </a:extLst>
          </p:cNvPr>
          <p:cNvSpPr txBox="1"/>
          <p:nvPr/>
        </p:nvSpPr>
        <p:spPr>
          <a:xfrm>
            <a:off x="6292349" y="2831194"/>
            <a:ext cx="3319310" cy="2862322"/>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Werkboek participatie-aanpak</a:t>
            </a:r>
            <a:r>
              <a:rPr lang="nl-NL" sz="1000" dirty="0">
                <a:latin typeface="Arial" panose="020B0604020202020204" pitchFamily="34" charset="0"/>
                <a:cs typeface="Arial" panose="020B0604020202020204" pitchFamily="34" charset="0"/>
              </a:rPr>
              <a:t> (Buurkracht en TNO) – stappenplan om participatieprocessen vorm te geven met concrete tips en voorbeelden. Vooral bedoeld voor initiatiefnemers en coöperaties, maar ook gemeenten kunnen met name het stappenplan om de aanpak te bepalen gebruiken.</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Q&amp;A Bewonersvragen </a:t>
            </a:r>
            <a:r>
              <a:rPr lang="nl-NL" sz="1000" dirty="0">
                <a:latin typeface="Arial" panose="020B0604020202020204" pitchFamily="34" charset="0"/>
                <a:cs typeface="Arial" panose="020B0604020202020204" pitchFamily="34" charset="0"/>
              </a:rPr>
              <a:t>(RES Noord-Holland) – Vaak gestelde vragen over de inpassing van zonne- en windenergie. Zowel toepasbaar voor participatie-bijeenkomsten in het kader van de RES als voor concrete projecten. </a:t>
            </a:r>
          </a:p>
          <a:p>
            <a:pPr algn="just"/>
            <a:endParaRPr lang="nl-NL" sz="1000" i="1"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Mens en Energie </a:t>
            </a:r>
            <a:r>
              <a:rPr lang="nl-NL" sz="1000" dirty="0">
                <a:latin typeface="Arial" panose="020B0604020202020204" pitchFamily="34" charset="0"/>
                <a:cs typeface="Arial" panose="020B0604020202020204" pitchFamily="34" charset="0"/>
              </a:rPr>
              <a:t>(collectief met o.a. aantal gemeenten) – Uitleg en voorbeelden van hoe de methode van </a:t>
            </a:r>
            <a:r>
              <a:rPr lang="nl-NL" sz="1000" dirty="0" err="1">
                <a:latin typeface="Arial" panose="020B0604020202020204" pitchFamily="34" charset="0"/>
                <a:cs typeface="Arial" panose="020B0604020202020204" pitchFamily="34" charset="0"/>
              </a:rPr>
              <a:t>social</a:t>
            </a:r>
            <a:r>
              <a:rPr lang="nl-NL" sz="1000" dirty="0">
                <a:latin typeface="Arial" panose="020B0604020202020204" pitchFamily="34" charset="0"/>
                <a:cs typeface="Arial" panose="020B0604020202020204" pitchFamily="34" charset="0"/>
              </a:rPr>
              <a:t> design gebruikt wordt om lokaal een inclusieve en mensgerichte energietransitie vorm te geven. </a:t>
            </a:r>
            <a:endParaRPr lang="nl-NL" sz="1000" i="1" dirty="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EAB6E047-1E31-4FCB-B8ED-27F08A6E8CB8}"/>
              </a:ext>
            </a:extLst>
          </p:cNvPr>
          <p:cNvSpPr txBox="1"/>
          <p:nvPr/>
        </p:nvSpPr>
        <p:spPr>
          <a:xfrm>
            <a:off x="4952144" y="2829100"/>
            <a:ext cx="1128452" cy="4093428"/>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rPr>
              <a:t>Klik</a:t>
            </a:r>
          </a:p>
          <a:p>
            <a:pPr algn="ctr"/>
            <a:endParaRPr lang="nl-NL" sz="1000" dirty="0">
              <a:latin typeface="Arial" panose="020B0604020202020204" pitchFamily="34" charset="0"/>
              <a:cs typeface="Arial" panose="020B0604020202020204" pitchFamily="34" charset="0"/>
              <a:hlinkClick r:id="rId4"/>
            </a:endParaRPr>
          </a:p>
          <a:p>
            <a:pPr algn="ctr"/>
            <a:endParaRPr lang="nl-NL" sz="1000" dirty="0">
              <a:latin typeface="Arial" panose="020B0604020202020204" pitchFamily="34" charset="0"/>
              <a:cs typeface="Arial" panose="020B0604020202020204" pitchFamily="34" charset="0"/>
              <a:hlinkClick r:id="rId4"/>
            </a:endParaRPr>
          </a:p>
          <a:p>
            <a:pPr algn="ctr"/>
            <a:endParaRPr lang="nl-NL" sz="1000" dirty="0">
              <a:latin typeface="Arial" panose="020B0604020202020204" pitchFamily="34" charset="0"/>
              <a:cs typeface="Arial" panose="020B0604020202020204" pitchFamily="34" charset="0"/>
              <a:hlinkClick r:id="rId4"/>
            </a:endParaRPr>
          </a:p>
          <a:p>
            <a:pPr algn="ctr"/>
            <a:endParaRPr lang="nl-NL" sz="1000" dirty="0">
              <a:latin typeface="Arial" panose="020B0604020202020204" pitchFamily="34" charset="0"/>
              <a:cs typeface="Arial" panose="020B0604020202020204" pitchFamily="34" charset="0"/>
              <a:hlinkClick r:id="rId4"/>
            </a:endParaRPr>
          </a:p>
          <a:p>
            <a:pPr algn="ctr"/>
            <a:endParaRPr lang="nl-NL" sz="1000" dirty="0">
              <a:latin typeface="Arial" panose="020B0604020202020204" pitchFamily="34" charset="0"/>
              <a:cs typeface="Arial" panose="020B0604020202020204" pitchFamily="34" charset="0"/>
              <a:hlinkClick r:id="rId4"/>
            </a:endParaRPr>
          </a:p>
          <a:p>
            <a:pPr algn="ctr"/>
            <a:r>
              <a:rPr lang="nl-NL" sz="1000" dirty="0">
                <a:latin typeface="Arial" panose="020B0604020202020204" pitchFamily="34" charset="0"/>
                <a:cs typeface="Arial" panose="020B0604020202020204" pitchFamily="34" charset="0"/>
                <a:hlinkClick r:id="rId4"/>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5"/>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6"/>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
        <p:nvSpPr>
          <p:cNvPr id="28" name="Tekstvak 27">
            <a:extLst>
              <a:ext uri="{FF2B5EF4-FFF2-40B4-BE49-F238E27FC236}">
                <a16:creationId xmlns:a16="http://schemas.microsoft.com/office/drawing/2014/main" id="{CDF6348F-32E0-4299-BDC4-7FFDF774AD78}"/>
              </a:ext>
            </a:extLst>
          </p:cNvPr>
          <p:cNvSpPr txBox="1"/>
          <p:nvPr/>
        </p:nvSpPr>
        <p:spPr>
          <a:xfrm>
            <a:off x="9405253" y="2841469"/>
            <a:ext cx="1128452" cy="2554545"/>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7"/>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8"/>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9"/>
              </a:rPr>
              <a:t>Klik</a:t>
            </a: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34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3A34F1F-BD6F-4788-B222-FEB9838A6A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8224" y="224553"/>
            <a:ext cx="1136885" cy="1135463"/>
          </a:xfrm>
          <a:prstGeom prst="rect">
            <a:avLst/>
          </a:prstGeom>
        </p:spPr>
      </p:pic>
      <p:sp>
        <p:nvSpPr>
          <p:cNvPr id="6" name="Rechthoek 5">
            <a:extLst>
              <a:ext uri="{FF2B5EF4-FFF2-40B4-BE49-F238E27FC236}">
                <a16:creationId xmlns:a16="http://schemas.microsoft.com/office/drawing/2014/main" id="{93585AA0-D15A-45EE-879F-FE48AF6BB7DA}"/>
              </a:ext>
            </a:extLst>
          </p:cNvPr>
          <p:cNvSpPr/>
          <p:nvPr/>
        </p:nvSpPr>
        <p:spPr>
          <a:xfrm>
            <a:off x="3514691" y="622406"/>
            <a:ext cx="5162617" cy="461665"/>
          </a:xfrm>
          <a:prstGeom prst="rect">
            <a:avLst/>
          </a:prstGeom>
        </p:spPr>
        <p:txBody>
          <a:bodyPr wrap="square">
            <a:spAutoFit/>
          </a:bodyPr>
          <a:lstStyle/>
          <a:p>
            <a:pPr>
              <a:tabLst>
                <a:tab pos="457200" algn="l"/>
              </a:tabLst>
              <a:defRPr/>
            </a:pPr>
            <a:r>
              <a:rPr lang="nl-NL" sz="2400" b="1" dirty="0">
                <a:solidFill>
                  <a:schemeClr val="accent1">
                    <a:lumMod val="75000"/>
                  </a:schemeClr>
                </a:solidFill>
                <a:latin typeface="Arial" panose="020B0604020202020204" pitchFamily="34" charset="0"/>
              </a:rPr>
              <a:t>Fase 3: Begeleiden en informeren </a:t>
            </a:r>
            <a:endParaRPr lang="nl-NL" sz="1600" b="1" dirty="0">
              <a:solidFill>
                <a:schemeClr val="accent1">
                  <a:lumMod val="75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7A989048-8EA1-4089-BF83-42FDD288DA19}"/>
              </a:ext>
            </a:extLst>
          </p:cNvPr>
          <p:cNvSpPr/>
          <p:nvPr/>
        </p:nvSpPr>
        <p:spPr>
          <a:xfrm>
            <a:off x="1810420" y="1500916"/>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hthoek 8">
            <a:extLst>
              <a:ext uri="{FF2B5EF4-FFF2-40B4-BE49-F238E27FC236}">
                <a16:creationId xmlns:a16="http://schemas.microsoft.com/office/drawing/2014/main" id="{FFF1C03D-5A37-4FDE-8DDF-E0EBA2CFD5CE}"/>
              </a:ext>
            </a:extLst>
          </p:cNvPr>
          <p:cNvSpPr/>
          <p:nvPr/>
        </p:nvSpPr>
        <p:spPr>
          <a:xfrm>
            <a:off x="603601" y="1820612"/>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gemeenten</a:t>
            </a:r>
            <a:endParaRPr lang="nl-NL" sz="1000" b="1" dirty="0">
              <a:solidFill>
                <a:schemeClr val="accent1">
                  <a:lumMod val="75000"/>
                </a:schemeClr>
              </a:solidFill>
              <a:latin typeface="Arial" panose="020B0604020202020204" pitchFamily="34" charset="0"/>
            </a:endParaRPr>
          </a:p>
        </p:txBody>
      </p:sp>
      <p:sp>
        <p:nvSpPr>
          <p:cNvPr id="11" name="Rechthoek 10">
            <a:extLst>
              <a:ext uri="{FF2B5EF4-FFF2-40B4-BE49-F238E27FC236}">
                <a16:creationId xmlns:a16="http://schemas.microsoft.com/office/drawing/2014/main" id="{98A4FA2B-784F-433F-9EB5-6EE313AB1F6D}"/>
              </a:ext>
            </a:extLst>
          </p:cNvPr>
          <p:cNvSpPr/>
          <p:nvPr/>
        </p:nvSpPr>
        <p:spPr>
          <a:xfrm>
            <a:off x="6219942" y="1500914"/>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Rechthoek 11">
            <a:extLst>
              <a:ext uri="{FF2B5EF4-FFF2-40B4-BE49-F238E27FC236}">
                <a16:creationId xmlns:a16="http://schemas.microsoft.com/office/drawing/2014/main" id="{B0A7F148-6044-4EA9-9319-034348057798}"/>
              </a:ext>
            </a:extLst>
          </p:cNvPr>
          <p:cNvSpPr/>
          <p:nvPr/>
        </p:nvSpPr>
        <p:spPr>
          <a:xfrm>
            <a:off x="1816155" y="2786267"/>
            <a:ext cx="4144433" cy="3090551"/>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3" name="Titel 1">
            <a:extLst>
              <a:ext uri="{FF2B5EF4-FFF2-40B4-BE49-F238E27FC236}">
                <a16:creationId xmlns:a16="http://schemas.microsoft.com/office/drawing/2014/main" id="{1ED474F4-14F0-4250-9262-0AA1BAFD7C93}"/>
              </a:ext>
            </a:extLst>
          </p:cNvPr>
          <p:cNvSpPr txBox="1">
            <a:spLocks/>
          </p:cNvSpPr>
          <p:nvPr/>
        </p:nvSpPr>
        <p:spPr>
          <a:xfrm>
            <a:off x="8440562" y="73993"/>
            <a:ext cx="4012701" cy="432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1F34FBF2-F65A-4660-AE92-AF0377811B86}"/>
              </a:ext>
            </a:extLst>
          </p:cNvPr>
          <p:cNvSpPr txBox="1"/>
          <p:nvPr/>
        </p:nvSpPr>
        <p:spPr>
          <a:xfrm>
            <a:off x="6373795" y="1562177"/>
            <a:ext cx="3819619" cy="1169551"/>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Zorgen voor voortgang in het proces, verwerken van de opbrengsten en informatie delen. </a:t>
            </a:r>
            <a:r>
              <a:rPr lang="nl-NL" sz="1000" dirty="0">
                <a:latin typeface="Arial" panose="020B0604020202020204" pitchFamily="34" charset="0"/>
                <a:cs typeface="Arial" panose="020B0604020202020204" pitchFamily="34" charset="0"/>
              </a:rPr>
              <a:t>De input van omwonenden moet op transparante wijze verwerkt worden door de initiatiefnemer, zodat duidelijk is wat het resultaat van participatie is. Blijven communiceren en informeren is belangrijk, zodat het project blijft leven en voortgang boekt. </a:t>
            </a:r>
          </a:p>
          <a:p>
            <a:pPr algn="ctr"/>
            <a:endParaRPr lang="nl-NL" sz="1000" dirty="0">
              <a:latin typeface="Arial" panose="020B0604020202020204" pitchFamily="34" charset="0"/>
              <a:cs typeface="Arial" panose="020B0604020202020204" pitchFamily="34" charset="0"/>
            </a:endParaRPr>
          </a:p>
        </p:txBody>
      </p:sp>
      <p:sp>
        <p:nvSpPr>
          <p:cNvPr id="15" name="Rechthoek 14">
            <a:extLst>
              <a:ext uri="{FF2B5EF4-FFF2-40B4-BE49-F238E27FC236}">
                <a16:creationId xmlns:a16="http://schemas.microsoft.com/office/drawing/2014/main" id="{29C0B1AE-0D9D-4E50-9582-B97CDC35A773}"/>
              </a:ext>
            </a:extLst>
          </p:cNvPr>
          <p:cNvSpPr/>
          <p:nvPr/>
        </p:nvSpPr>
        <p:spPr>
          <a:xfrm>
            <a:off x="603601" y="30415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Tools gemeenten</a:t>
            </a:r>
            <a:endParaRPr lang="nl-NL" sz="1000" b="1" dirty="0">
              <a:solidFill>
                <a:schemeClr val="accent1">
                  <a:lumMod val="75000"/>
                </a:schemeClr>
              </a:solidFill>
              <a:latin typeface="Arial" panose="020B0604020202020204" pitchFamily="34" charset="0"/>
            </a:endParaRPr>
          </a:p>
        </p:txBody>
      </p:sp>
      <p:sp>
        <p:nvSpPr>
          <p:cNvPr id="17" name="Rechthoek 16">
            <a:extLst>
              <a:ext uri="{FF2B5EF4-FFF2-40B4-BE49-F238E27FC236}">
                <a16:creationId xmlns:a16="http://schemas.microsoft.com/office/drawing/2014/main" id="{9A73818F-933A-4B6C-8012-84F8CF1CCFA8}"/>
              </a:ext>
            </a:extLst>
          </p:cNvPr>
          <p:cNvSpPr/>
          <p:nvPr/>
        </p:nvSpPr>
        <p:spPr>
          <a:xfrm>
            <a:off x="6231414" y="2786267"/>
            <a:ext cx="4144433" cy="3090551"/>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Tekstvak 35">
            <a:extLst>
              <a:ext uri="{FF2B5EF4-FFF2-40B4-BE49-F238E27FC236}">
                <a16:creationId xmlns:a16="http://schemas.microsoft.com/office/drawing/2014/main" id="{A2B0E1FF-BCEA-4F2C-B942-1E91986213E2}"/>
              </a:ext>
            </a:extLst>
          </p:cNvPr>
          <p:cNvSpPr txBox="1"/>
          <p:nvPr/>
        </p:nvSpPr>
        <p:spPr>
          <a:xfrm>
            <a:off x="1914559" y="2841469"/>
            <a:ext cx="3319310" cy="2862322"/>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Participatiewerkboek</a:t>
            </a:r>
            <a:r>
              <a:rPr lang="nl-NL" sz="1000" dirty="0">
                <a:latin typeface="Arial" panose="020B0604020202020204" pitchFamily="34" charset="0"/>
                <a:cs typeface="Arial" panose="020B0604020202020204" pitchFamily="34" charset="0"/>
              </a:rPr>
              <a:t> (Gemeente Groningen) – Rijke verzameling van werkvormen met duiding wanneer in het proces ze het beste passen. Gebruik dit voor inspiratie (ook richting initiatiefnemer) en als referentie.</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Werkvormen Omgevingswet </a:t>
            </a:r>
            <a:r>
              <a:rPr lang="nl-NL" sz="1000" dirty="0">
                <a:latin typeface="Arial" panose="020B0604020202020204" pitchFamily="34" charset="0"/>
                <a:cs typeface="Arial" panose="020B0604020202020204" pitchFamily="34" charset="0"/>
              </a:rPr>
              <a:t>(Werken me de Omgevingswet / LSA Bewoners) -  Verzameling werkvormen vooral bedoeld voor ruimtelijke projecten. Kan inspiratie bieden om participatie bij concrete energieprojecten  ook te benutten voor participatie bij de Omgevingsvisie.</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Kennisnotitie Ruimte en Energie </a:t>
            </a:r>
            <a:r>
              <a:rPr lang="nl-NL" sz="1000" dirty="0">
                <a:latin typeface="Arial" panose="020B0604020202020204" pitchFamily="34" charset="0"/>
                <a:cs typeface="Arial" panose="020B0604020202020204" pitchFamily="34" charset="0"/>
              </a:rPr>
              <a:t>(Raad voor de </a:t>
            </a:r>
            <a:r>
              <a:rPr lang="nl-NL" sz="1000" dirty="0" err="1">
                <a:latin typeface="Arial" panose="020B0604020202020204" pitchFamily="34" charset="0"/>
                <a:cs typeface="Arial" panose="020B0604020202020204" pitchFamily="34" charset="0"/>
              </a:rPr>
              <a:t>Leef-omgeving</a:t>
            </a:r>
            <a:r>
              <a:rPr lang="nl-NL" sz="1000" dirty="0">
                <a:latin typeface="Arial" panose="020B0604020202020204" pitchFamily="34" charset="0"/>
                <a:cs typeface="Arial" panose="020B0604020202020204" pitchFamily="34" charset="0"/>
              </a:rPr>
              <a:t> en Infrastructuur) – Met name hoofdstuk drie gaat in op de </a:t>
            </a:r>
            <a:r>
              <a:rPr lang="nl-NL" sz="1000" dirty="0" err="1">
                <a:latin typeface="Arial" panose="020B0604020202020204" pitchFamily="34" charset="0"/>
                <a:cs typeface="Arial" panose="020B0604020202020204" pitchFamily="34" charset="0"/>
              </a:rPr>
              <a:t>governance</a:t>
            </a:r>
            <a:r>
              <a:rPr lang="nl-NL" sz="1000" dirty="0">
                <a:latin typeface="Arial" panose="020B0604020202020204" pitchFamily="34" charset="0"/>
                <a:cs typeface="Arial" panose="020B0604020202020204" pitchFamily="34" charset="0"/>
              </a:rPr>
              <a:t> en samenspel tussen overheidslagen in de ruimtelijke procedure van een initiatief. </a:t>
            </a:r>
            <a:endParaRPr lang="nl-NL" sz="1000" i="1" dirty="0">
              <a:latin typeface="Arial" panose="020B0604020202020204" pitchFamily="34" charset="0"/>
              <a:cs typeface="Arial" panose="020B0604020202020204" pitchFamily="34" charset="0"/>
            </a:endParaRPr>
          </a:p>
        </p:txBody>
      </p:sp>
      <p:sp>
        <p:nvSpPr>
          <p:cNvPr id="19" name="Tekstvak 18">
            <a:extLst>
              <a:ext uri="{FF2B5EF4-FFF2-40B4-BE49-F238E27FC236}">
                <a16:creationId xmlns:a16="http://schemas.microsoft.com/office/drawing/2014/main" id="{6E10AF49-820A-4F06-BDFB-BC337F690ED8}"/>
              </a:ext>
            </a:extLst>
          </p:cNvPr>
          <p:cNvSpPr txBox="1"/>
          <p:nvPr/>
        </p:nvSpPr>
        <p:spPr>
          <a:xfrm>
            <a:off x="2014134" y="1562178"/>
            <a:ext cx="3804073" cy="1169551"/>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Ondersteunen van het participatieproces en toetsen van inspanningen initiatiefnemers. </a:t>
            </a:r>
            <a:r>
              <a:rPr lang="nl-NL" sz="1000" dirty="0">
                <a:latin typeface="Arial" panose="020B0604020202020204" pitchFamily="34" charset="0"/>
                <a:cs typeface="Arial" panose="020B0604020202020204" pitchFamily="34" charset="0"/>
              </a:rPr>
              <a:t>In het lopende proces voert de gemeente regie op de participatie van omwonenden en stuurt waar nodig bij. Verder draagt ze bij met ruimtelijke kennis met oog op inpassing en informeert over de formele procedure die volgt op het participatieproces. </a:t>
            </a:r>
          </a:p>
          <a:p>
            <a:pPr algn="ctr"/>
            <a:endParaRPr lang="nl-NL" sz="1000" dirty="0"/>
          </a:p>
        </p:txBody>
      </p:sp>
      <p:pic>
        <p:nvPicPr>
          <p:cNvPr id="20" name="Picture 2" descr="Al 105 organisaties sluiten zich aan bij Energiewerkplaats Utrecht ...">
            <a:extLst>
              <a:ext uri="{FF2B5EF4-FFF2-40B4-BE49-F238E27FC236}">
                <a16:creationId xmlns:a16="http://schemas.microsoft.com/office/drawing/2014/main" id="{1A6B6CAA-D4E0-44E8-89F4-A8FC04749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71923FFD-4425-43D2-B84A-AB88A7255487}"/>
              </a:ext>
            </a:extLst>
          </p:cNvPr>
          <p:cNvSpPr txBox="1"/>
          <p:nvPr/>
        </p:nvSpPr>
        <p:spPr>
          <a:xfrm>
            <a:off x="6351422" y="2841469"/>
            <a:ext cx="3319310" cy="2092881"/>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Digitale participatie </a:t>
            </a:r>
            <a:r>
              <a:rPr lang="nl-NL" sz="1000" dirty="0">
                <a:latin typeface="Arial" panose="020B0604020202020204" pitchFamily="34" charset="0"/>
                <a:cs typeface="Arial" panose="020B0604020202020204" pitchFamily="34" charset="0"/>
              </a:rPr>
              <a:t>(Kickstad) – Door omstandigheden of als aanvulling kan digitale participatie helpen. Dat moet gericht ingezet worden. Dit overzicht helpt in keuzes maken doordat digitale vormen gespiegeld worden aan bekenden vormen. Lid worden van de LinkedIn-groep Participatie in Corona-tijd is nodig.</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Verkenning Klimaat Energie Ruimte </a:t>
            </a:r>
            <a:r>
              <a:rPr lang="nl-NL" sz="1000" dirty="0">
                <a:latin typeface="Arial" panose="020B0604020202020204" pitchFamily="34" charset="0"/>
                <a:cs typeface="Arial" panose="020B0604020202020204" pitchFamily="34" charset="0"/>
              </a:rPr>
              <a:t>(Rijksoverheid) – Beeldend onderzoek naar de ruimtelijk impact. Kan dienen als informatievoorziening in het proces (selecteer er dan stukken en plaatjes uit!) en als eigen naslagwerk. </a:t>
            </a:r>
          </a:p>
        </p:txBody>
      </p:sp>
      <p:sp>
        <p:nvSpPr>
          <p:cNvPr id="22" name="Rechthoek 21">
            <a:extLst>
              <a:ext uri="{FF2B5EF4-FFF2-40B4-BE49-F238E27FC236}">
                <a16:creationId xmlns:a16="http://schemas.microsoft.com/office/drawing/2014/main" id="{03438FB6-4940-4907-8107-69BB3F21B2FF}"/>
              </a:ext>
            </a:extLst>
          </p:cNvPr>
          <p:cNvSpPr/>
          <p:nvPr/>
        </p:nvSpPr>
        <p:spPr>
          <a:xfrm>
            <a:off x="10370109" y="1820612"/>
            <a:ext cx="1367325"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initiatiefnemer</a:t>
            </a:r>
            <a:endParaRPr lang="nl-NL" sz="1000" b="1" dirty="0">
              <a:solidFill>
                <a:schemeClr val="accent1">
                  <a:lumMod val="75000"/>
                </a:schemeClr>
              </a:solidFill>
              <a:latin typeface="Arial" panose="020B0604020202020204" pitchFamily="34" charset="0"/>
            </a:endParaRPr>
          </a:p>
        </p:txBody>
      </p:sp>
      <p:sp>
        <p:nvSpPr>
          <p:cNvPr id="23" name="Rechthoek 22">
            <a:extLst>
              <a:ext uri="{FF2B5EF4-FFF2-40B4-BE49-F238E27FC236}">
                <a16:creationId xmlns:a16="http://schemas.microsoft.com/office/drawing/2014/main" id="{EFF23215-8DA6-48AB-B911-69C91432C79E}"/>
              </a:ext>
            </a:extLst>
          </p:cNvPr>
          <p:cNvSpPr/>
          <p:nvPr/>
        </p:nvSpPr>
        <p:spPr>
          <a:xfrm>
            <a:off x="10533705" y="30474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Overige tools</a:t>
            </a:r>
            <a:endParaRPr lang="nl-NL" sz="1000" b="1" dirty="0">
              <a:solidFill>
                <a:schemeClr val="accent1">
                  <a:lumMod val="75000"/>
                </a:schemeClr>
              </a:solidFill>
              <a:latin typeface="Arial" panose="020B0604020202020204" pitchFamily="34" charset="0"/>
            </a:endParaRPr>
          </a:p>
        </p:txBody>
      </p:sp>
      <p:sp>
        <p:nvSpPr>
          <p:cNvPr id="24" name="Tekstvak 23">
            <a:extLst>
              <a:ext uri="{FF2B5EF4-FFF2-40B4-BE49-F238E27FC236}">
                <a16:creationId xmlns:a16="http://schemas.microsoft.com/office/drawing/2014/main" id="{3BC65DF2-B712-4A03-9A16-53943BC4246E}"/>
              </a:ext>
            </a:extLst>
          </p:cNvPr>
          <p:cNvSpPr txBox="1"/>
          <p:nvPr/>
        </p:nvSpPr>
        <p:spPr>
          <a:xfrm>
            <a:off x="9405253" y="2841469"/>
            <a:ext cx="1128452" cy="3170099"/>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4"/>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5"/>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DE27E073-2344-4BD9-AABC-02D9B72FA7AE}"/>
              </a:ext>
            </a:extLst>
          </p:cNvPr>
          <p:cNvSpPr txBox="1"/>
          <p:nvPr/>
        </p:nvSpPr>
        <p:spPr>
          <a:xfrm>
            <a:off x="4952144" y="2829100"/>
            <a:ext cx="1128452" cy="3477875"/>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6"/>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7"/>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8"/>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9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3A34F1F-BD6F-4788-B222-FEB9838A6A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5250" y="261421"/>
            <a:ext cx="1040133" cy="1041109"/>
          </a:xfrm>
          <a:prstGeom prst="rect">
            <a:avLst/>
          </a:prstGeom>
        </p:spPr>
      </p:pic>
      <p:sp>
        <p:nvSpPr>
          <p:cNvPr id="6" name="Rechthoek 5">
            <a:extLst>
              <a:ext uri="{FF2B5EF4-FFF2-40B4-BE49-F238E27FC236}">
                <a16:creationId xmlns:a16="http://schemas.microsoft.com/office/drawing/2014/main" id="{93585AA0-D15A-45EE-879F-FE48AF6BB7DA}"/>
              </a:ext>
            </a:extLst>
          </p:cNvPr>
          <p:cNvSpPr/>
          <p:nvPr/>
        </p:nvSpPr>
        <p:spPr>
          <a:xfrm>
            <a:off x="3761271" y="622406"/>
            <a:ext cx="4669457" cy="461665"/>
          </a:xfrm>
          <a:prstGeom prst="rect">
            <a:avLst/>
          </a:prstGeom>
        </p:spPr>
        <p:txBody>
          <a:bodyPr wrap="square">
            <a:spAutoFit/>
          </a:bodyPr>
          <a:lstStyle/>
          <a:p>
            <a:pPr>
              <a:tabLst>
                <a:tab pos="457200" algn="l"/>
              </a:tabLst>
              <a:defRPr/>
            </a:pPr>
            <a:r>
              <a:rPr lang="nl-NL" sz="2400" b="1" dirty="0">
                <a:solidFill>
                  <a:schemeClr val="accent1">
                    <a:lumMod val="75000"/>
                  </a:schemeClr>
                </a:solidFill>
                <a:latin typeface="Arial" panose="020B0604020202020204" pitchFamily="34" charset="0"/>
              </a:rPr>
              <a:t>Fase 4: Afronden en beslissen</a:t>
            </a:r>
            <a:endParaRPr lang="nl-NL" sz="1600" b="1" dirty="0">
              <a:solidFill>
                <a:schemeClr val="accent1">
                  <a:lumMod val="75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7A989048-8EA1-4089-BF83-42FDD288DA19}"/>
              </a:ext>
            </a:extLst>
          </p:cNvPr>
          <p:cNvSpPr/>
          <p:nvPr/>
        </p:nvSpPr>
        <p:spPr>
          <a:xfrm>
            <a:off x="1810420" y="1500916"/>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hthoek 8">
            <a:extLst>
              <a:ext uri="{FF2B5EF4-FFF2-40B4-BE49-F238E27FC236}">
                <a16:creationId xmlns:a16="http://schemas.microsoft.com/office/drawing/2014/main" id="{FFF1C03D-5A37-4FDE-8DDF-E0EBA2CFD5CE}"/>
              </a:ext>
            </a:extLst>
          </p:cNvPr>
          <p:cNvSpPr/>
          <p:nvPr/>
        </p:nvSpPr>
        <p:spPr>
          <a:xfrm>
            <a:off x="603601" y="1820612"/>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gemeenten</a:t>
            </a:r>
            <a:endParaRPr lang="nl-NL" sz="1000" b="1" dirty="0">
              <a:solidFill>
                <a:schemeClr val="accent1">
                  <a:lumMod val="75000"/>
                </a:schemeClr>
              </a:solidFill>
              <a:latin typeface="Arial" panose="020B0604020202020204" pitchFamily="34" charset="0"/>
            </a:endParaRPr>
          </a:p>
        </p:txBody>
      </p:sp>
      <p:sp>
        <p:nvSpPr>
          <p:cNvPr id="11" name="Rechthoek 10">
            <a:extLst>
              <a:ext uri="{FF2B5EF4-FFF2-40B4-BE49-F238E27FC236}">
                <a16:creationId xmlns:a16="http://schemas.microsoft.com/office/drawing/2014/main" id="{98A4FA2B-784F-433F-9EB5-6EE313AB1F6D}"/>
              </a:ext>
            </a:extLst>
          </p:cNvPr>
          <p:cNvSpPr/>
          <p:nvPr/>
        </p:nvSpPr>
        <p:spPr>
          <a:xfrm>
            <a:off x="6219942" y="1500914"/>
            <a:ext cx="4150168" cy="1144159"/>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Rechthoek 11">
            <a:extLst>
              <a:ext uri="{FF2B5EF4-FFF2-40B4-BE49-F238E27FC236}">
                <a16:creationId xmlns:a16="http://schemas.microsoft.com/office/drawing/2014/main" id="{B0A7F148-6044-4EA9-9319-034348057798}"/>
              </a:ext>
            </a:extLst>
          </p:cNvPr>
          <p:cNvSpPr/>
          <p:nvPr/>
        </p:nvSpPr>
        <p:spPr>
          <a:xfrm>
            <a:off x="1816155" y="2786267"/>
            <a:ext cx="4144433" cy="3080277"/>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itel 1">
            <a:extLst>
              <a:ext uri="{FF2B5EF4-FFF2-40B4-BE49-F238E27FC236}">
                <a16:creationId xmlns:a16="http://schemas.microsoft.com/office/drawing/2014/main" id="{1ED474F4-14F0-4250-9262-0AA1BAFD7C93}"/>
              </a:ext>
            </a:extLst>
          </p:cNvPr>
          <p:cNvSpPr txBox="1">
            <a:spLocks/>
          </p:cNvSpPr>
          <p:nvPr/>
        </p:nvSpPr>
        <p:spPr>
          <a:xfrm>
            <a:off x="8440562" y="73993"/>
            <a:ext cx="4012701" cy="432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latin typeface="Arial" panose="020B0604020202020204" pitchFamily="34" charset="0"/>
                <a:cs typeface="Arial" panose="020B0604020202020204" pitchFamily="34" charset="0"/>
              </a:rPr>
              <a:t>Blauwdruk participatie wind en zonneparken</a:t>
            </a:r>
            <a:br>
              <a:rPr lang="nl-NL" sz="1200" dirty="0">
                <a:latin typeface="Arial" panose="020B0604020202020204" pitchFamily="34" charset="0"/>
                <a:cs typeface="Arial" panose="020B0604020202020204" pitchFamily="34" charset="0"/>
              </a:rPr>
            </a:br>
            <a:endParaRPr lang="LID4096" sz="1200" dirty="0">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1F34FBF2-F65A-4660-AE92-AF0377811B86}"/>
              </a:ext>
            </a:extLst>
          </p:cNvPr>
          <p:cNvSpPr txBox="1"/>
          <p:nvPr/>
        </p:nvSpPr>
        <p:spPr>
          <a:xfrm>
            <a:off x="6393820" y="1588061"/>
            <a:ext cx="3819619" cy="1169551"/>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Stelt ruimtelijke onderbouwing op en geeft uitvoering aan gemaakte afspraken over realisatie en eigendom. D</a:t>
            </a:r>
            <a:r>
              <a:rPr lang="nl-NL" sz="1000" dirty="0">
                <a:latin typeface="Arial" panose="020B0604020202020204" pitchFamily="34" charset="0"/>
                <a:cs typeface="Arial" panose="020B0604020202020204" pitchFamily="34" charset="0"/>
              </a:rPr>
              <a:t>e vergunningsaanvraag wordt ruimtelijk voorbereid, en voorbereiden getroffen voor bijvoorbeeld het oprichten van een coöperatie of gebiedsfonds. Verder worden afspraken gemaakt over klachtenprocedures tijdens bouw en exploitatie.  </a:t>
            </a:r>
          </a:p>
          <a:p>
            <a:pPr algn="ctr"/>
            <a:endParaRPr lang="nl-NL" sz="1000" dirty="0">
              <a:latin typeface="Arial" panose="020B0604020202020204" pitchFamily="34" charset="0"/>
              <a:cs typeface="Arial" panose="020B0604020202020204" pitchFamily="34" charset="0"/>
            </a:endParaRPr>
          </a:p>
        </p:txBody>
      </p:sp>
      <p:sp>
        <p:nvSpPr>
          <p:cNvPr id="15" name="Rechthoek 14">
            <a:extLst>
              <a:ext uri="{FF2B5EF4-FFF2-40B4-BE49-F238E27FC236}">
                <a16:creationId xmlns:a16="http://schemas.microsoft.com/office/drawing/2014/main" id="{29C0B1AE-0D9D-4E50-9582-B97CDC35A773}"/>
              </a:ext>
            </a:extLst>
          </p:cNvPr>
          <p:cNvSpPr/>
          <p:nvPr/>
        </p:nvSpPr>
        <p:spPr>
          <a:xfrm>
            <a:off x="603601" y="30415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Tools gemeenten</a:t>
            </a:r>
            <a:endParaRPr lang="nl-NL" sz="1000" b="1" dirty="0">
              <a:solidFill>
                <a:schemeClr val="accent1">
                  <a:lumMod val="75000"/>
                </a:schemeClr>
              </a:solidFill>
              <a:latin typeface="Arial" panose="020B0604020202020204" pitchFamily="34" charset="0"/>
            </a:endParaRPr>
          </a:p>
        </p:txBody>
      </p:sp>
      <p:sp>
        <p:nvSpPr>
          <p:cNvPr id="17" name="Rechthoek 16">
            <a:extLst>
              <a:ext uri="{FF2B5EF4-FFF2-40B4-BE49-F238E27FC236}">
                <a16:creationId xmlns:a16="http://schemas.microsoft.com/office/drawing/2014/main" id="{9A73818F-933A-4B6C-8012-84F8CF1CCFA8}"/>
              </a:ext>
            </a:extLst>
          </p:cNvPr>
          <p:cNvSpPr/>
          <p:nvPr/>
        </p:nvSpPr>
        <p:spPr>
          <a:xfrm>
            <a:off x="6231414" y="2786267"/>
            <a:ext cx="4144433" cy="3059043"/>
          </a:xfrm>
          <a:prstGeom prst="rect">
            <a:avLst/>
          </a:prstGeom>
          <a:solidFill>
            <a:srgbClr val="DAE3F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ekstvak 18">
            <a:extLst>
              <a:ext uri="{FF2B5EF4-FFF2-40B4-BE49-F238E27FC236}">
                <a16:creationId xmlns:a16="http://schemas.microsoft.com/office/drawing/2014/main" id="{BFC520DB-763A-4D8C-9EFE-374AB6F9F7CA}"/>
              </a:ext>
            </a:extLst>
          </p:cNvPr>
          <p:cNvSpPr txBox="1"/>
          <p:nvPr/>
        </p:nvSpPr>
        <p:spPr>
          <a:xfrm>
            <a:off x="2065168" y="1578841"/>
            <a:ext cx="3640672" cy="1169551"/>
          </a:xfrm>
          <a:prstGeom prst="rect">
            <a:avLst/>
          </a:prstGeom>
          <a:noFill/>
        </p:spPr>
        <p:txBody>
          <a:bodyPr wrap="square" rtlCol="0">
            <a:spAutoFit/>
          </a:bodyPr>
          <a:lstStyle/>
          <a:p>
            <a:pPr algn="just"/>
            <a:r>
              <a:rPr lang="nl-NL" sz="1000" b="1" dirty="0">
                <a:latin typeface="Arial" panose="020B0604020202020204" pitchFamily="34" charset="0"/>
                <a:cs typeface="Arial" panose="020B0604020202020204" pitchFamily="34" charset="0"/>
              </a:rPr>
              <a:t>Als bevoegd gezag overeenkomsten aangaan en vergunningstraject afronden. </a:t>
            </a:r>
            <a:r>
              <a:rPr lang="nl-NL" sz="1000" dirty="0">
                <a:latin typeface="Arial" panose="020B0604020202020204" pitchFamily="34" charset="0"/>
                <a:cs typeface="Arial" panose="020B0604020202020204" pitchFamily="34" charset="0"/>
              </a:rPr>
              <a:t>Primair is de gemeente vergunningverlener in deze fase en toetst het plan dus kritisch op ruimtelijke criteria. Indien er met een gebieds-overeenkomst gewerkt wordt kan de gemeente bestuurlijke steun voor de vormgeving van lokaal eigendom geven.  </a:t>
            </a:r>
          </a:p>
          <a:p>
            <a:pPr algn="ctr"/>
            <a:endParaRPr lang="nl-NL" sz="1000" dirty="0"/>
          </a:p>
        </p:txBody>
      </p:sp>
      <p:pic>
        <p:nvPicPr>
          <p:cNvPr id="20" name="Picture 2" descr="Al 105 organisaties sluiten zich aan bij Energiewerkplaats Utrecht ...">
            <a:extLst>
              <a:ext uri="{FF2B5EF4-FFF2-40B4-BE49-F238E27FC236}">
                <a16:creationId xmlns:a16="http://schemas.microsoft.com/office/drawing/2014/main" id="{B12BDA65-6E4E-4F7A-88DA-B8063523C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670" y="373447"/>
            <a:ext cx="1521135" cy="575496"/>
          </a:xfrm>
          <a:prstGeom prst="rect">
            <a:avLst/>
          </a:prstGeom>
          <a:noFill/>
          <a:extLst>
            <a:ext uri="{909E8E84-426E-40DD-AFC4-6F175D3DCCD1}">
              <a14:hiddenFill xmlns:a14="http://schemas.microsoft.com/office/drawing/2010/main">
                <a:solidFill>
                  <a:srgbClr val="FFFFFF"/>
                </a:solidFill>
              </a14:hiddenFill>
            </a:ext>
          </a:extLst>
        </p:spPr>
      </p:pic>
      <p:sp>
        <p:nvSpPr>
          <p:cNvPr id="22" name="Rechthoek 21">
            <a:extLst>
              <a:ext uri="{FF2B5EF4-FFF2-40B4-BE49-F238E27FC236}">
                <a16:creationId xmlns:a16="http://schemas.microsoft.com/office/drawing/2014/main" id="{7EE517BB-E9EA-4396-94E7-ACFC9EB36ED9}"/>
              </a:ext>
            </a:extLst>
          </p:cNvPr>
          <p:cNvSpPr/>
          <p:nvPr/>
        </p:nvSpPr>
        <p:spPr>
          <a:xfrm>
            <a:off x="10370109" y="1820612"/>
            <a:ext cx="1367325"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Rol initiatiefnemer</a:t>
            </a:r>
            <a:endParaRPr lang="nl-NL" sz="1000" b="1" dirty="0">
              <a:solidFill>
                <a:schemeClr val="accent1">
                  <a:lumMod val="75000"/>
                </a:schemeClr>
              </a:solidFill>
              <a:latin typeface="Arial" panose="020B0604020202020204" pitchFamily="34" charset="0"/>
            </a:endParaRPr>
          </a:p>
        </p:txBody>
      </p:sp>
      <p:sp>
        <p:nvSpPr>
          <p:cNvPr id="23" name="Rechthoek 22">
            <a:extLst>
              <a:ext uri="{FF2B5EF4-FFF2-40B4-BE49-F238E27FC236}">
                <a16:creationId xmlns:a16="http://schemas.microsoft.com/office/drawing/2014/main" id="{F059002A-D319-46C1-90D4-437B620D2B28}"/>
              </a:ext>
            </a:extLst>
          </p:cNvPr>
          <p:cNvSpPr/>
          <p:nvPr/>
        </p:nvSpPr>
        <p:spPr>
          <a:xfrm>
            <a:off x="10533705" y="3047424"/>
            <a:ext cx="1040132" cy="461665"/>
          </a:xfrm>
          <a:prstGeom prst="rect">
            <a:avLst/>
          </a:prstGeom>
        </p:spPr>
        <p:txBody>
          <a:bodyPr wrap="square">
            <a:spAutoFit/>
          </a:bodyPr>
          <a:lstStyle/>
          <a:p>
            <a:pPr algn="ctr">
              <a:tabLst>
                <a:tab pos="457200" algn="l"/>
              </a:tabLst>
              <a:defRPr/>
            </a:pPr>
            <a:r>
              <a:rPr lang="nl-NL" sz="1200" b="1" dirty="0">
                <a:solidFill>
                  <a:schemeClr val="accent1">
                    <a:lumMod val="75000"/>
                  </a:schemeClr>
                </a:solidFill>
                <a:latin typeface="Arial" panose="020B0604020202020204" pitchFamily="34" charset="0"/>
              </a:rPr>
              <a:t>Overige tools</a:t>
            </a:r>
            <a:endParaRPr lang="nl-NL" sz="1000" b="1" dirty="0">
              <a:solidFill>
                <a:schemeClr val="accent1">
                  <a:lumMod val="75000"/>
                </a:schemeClr>
              </a:solidFill>
              <a:latin typeface="Arial" panose="020B0604020202020204" pitchFamily="34" charset="0"/>
            </a:endParaRPr>
          </a:p>
        </p:txBody>
      </p:sp>
      <p:sp>
        <p:nvSpPr>
          <p:cNvPr id="24" name="Tekstvak 23">
            <a:extLst>
              <a:ext uri="{FF2B5EF4-FFF2-40B4-BE49-F238E27FC236}">
                <a16:creationId xmlns:a16="http://schemas.microsoft.com/office/drawing/2014/main" id="{4BFEC7A4-A204-460A-B849-FF7F19313800}"/>
              </a:ext>
            </a:extLst>
          </p:cNvPr>
          <p:cNvSpPr txBox="1"/>
          <p:nvPr/>
        </p:nvSpPr>
        <p:spPr>
          <a:xfrm>
            <a:off x="6351422" y="2841469"/>
            <a:ext cx="3319310" cy="1938992"/>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Vier het succes </a:t>
            </a:r>
            <a:r>
              <a:rPr lang="nl-NL" sz="1000" dirty="0">
                <a:latin typeface="Arial" panose="020B0604020202020204" pitchFamily="34" charset="0"/>
                <a:cs typeface="Arial" panose="020B0604020202020204" pitchFamily="34" charset="0"/>
              </a:rPr>
              <a:t>(Burgers geven Energie) – Om het proces af te ronden door het resultaat te vieren, maar ook als start van de campagne om inwoners te laten participeren, werkt een open dag of startfeest goed. Er is zeker iets te vieren! </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Begin een energiecoöperatie </a:t>
            </a:r>
            <a:r>
              <a:rPr lang="nl-NL" sz="1000" dirty="0">
                <a:latin typeface="Arial" panose="020B0604020202020204" pitchFamily="34" charset="0"/>
                <a:cs typeface="Arial" panose="020B0604020202020204" pitchFamily="34" charset="0"/>
              </a:rPr>
              <a:t>(NMU) – Het servicepunt Energie Lokaal van NMU kan initiatieven helpen met het oprichten een energiecoöperatie. Later in 2020 wordt dat verder ondersteund met een coöperatieve ontwikkelaar</a:t>
            </a:r>
            <a:endParaRPr lang="nl-NL" sz="1000" i="1" dirty="0">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FEFAA611-D99E-412C-B434-7488AB66E14C}"/>
              </a:ext>
            </a:extLst>
          </p:cNvPr>
          <p:cNvSpPr txBox="1"/>
          <p:nvPr/>
        </p:nvSpPr>
        <p:spPr>
          <a:xfrm>
            <a:off x="9405253" y="2841469"/>
            <a:ext cx="1128452" cy="2400657"/>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4"/>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5"/>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5557A491-9715-4A1A-8F51-6D6D18D39D1E}"/>
              </a:ext>
            </a:extLst>
          </p:cNvPr>
          <p:cNvSpPr txBox="1"/>
          <p:nvPr/>
        </p:nvSpPr>
        <p:spPr>
          <a:xfrm>
            <a:off x="1914559" y="2841469"/>
            <a:ext cx="3319310" cy="3323987"/>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Omschrijving</a:t>
            </a:r>
          </a:p>
          <a:p>
            <a:pPr algn="just"/>
            <a:r>
              <a:rPr lang="nl-NL" sz="1000" i="1" dirty="0">
                <a:latin typeface="Arial" panose="020B0604020202020204" pitchFamily="34" charset="0"/>
                <a:cs typeface="Arial" panose="020B0604020202020204" pitchFamily="34" charset="0"/>
              </a:rPr>
              <a:t>Richting vergunningverleningsfase </a:t>
            </a:r>
            <a:r>
              <a:rPr lang="nl-NL" sz="1000" dirty="0">
                <a:latin typeface="Arial" panose="020B0604020202020204" pitchFamily="34" charset="0"/>
                <a:cs typeface="Arial" panose="020B0604020202020204" pitchFamily="34" charset="0"/>
              </a:rPr>
              <a:t>(NWEA) – Als formele ruimtelijke procedure in zicht komt moeten er nog een aantal stappen gezet en checks gedaan worden. Dit biedt een compleet overzicht van de opties, zodat de gemeente daar weer stevig de regierol kan pakken. Dat is nodig, want de toetsende rol van het bevoegd gezag komt steeds meer in beeld. </a:t>
            </a:r>
          </a:p>
          <a:p>
            <a:pPr algn="just"/>
            <a:endParaRPr lang="nl-NL" sz="1000" dirty="0">
              <a:latin typeface="Arial" panose="020B0604020202020204" pitchFamily="34" charset="0"/>
              <a:cs typeface="Arial" panose="020B0604020202020204" pitchFamily="34" charset="0"/>
            </a:endParaRPr>
          </a:p>
          <a:p>
            <a:pPr algn="just"/>
            <a:r>
              <a:rPr lang="nl-NL" sz="1000" i="1" dirty="0">
                <a:latin typeface="Arial" panose="020B0604020202020204" pitchFamily="34" charset="0"/>
                <a:cs typeface="Arial" panose="020B0604020202020204" pitchFamily="34" charset="0"/>
              </a:rPr>
              <a:t>Participatiewaaier </a:t>
            </a:r>
            <a:r>
              <a:rPr lang="nl-NL" sz="1000" dirty="0">
                <a:latin typeface="Arial" panose="020B0604020202020204" pitchFamily="34" charset="0"/>
                <a:cs typeface="Arial" panose="020B0604020202020204" pitchFamily="34" charset="0"/>
              </a:rPr>
              <a:t>(Participatiecoalitie en NVDE) – </a:t>
            </a:r>
            <a:r>
              <a:rPr lang="nl-NL" sz="1000" dirty="0" err="1">
                <a:latin typeface="Arial" panose="020B0604020202020204" pitchFamily="34" charset="0"/>
                <a:cs typeface="Arial" panose="020B0604020202020204" pitchFamily="34" charset="0"/>
              </a:rPr>
              <a:t>overview</a:t>
            </a:r>
            <a:r>
              <a:rPr lang="nl-NL" sz="1000" dirty="0">
                <a:latin typeface="Arial" panose="020B0604020202020204" pitchFamily="34" charset="0"/>
                <a:cs typeface="Arial" panose="020B0604020202020204" pitchFamily="34" charset="0"/>
              </a:rPr>
              <a:t> van verschillende vormen van financiële participatie die toegepast kunnen worden. Vooral te gebruiken als check en vanwege de duiding per vorm.</a:t>
            </a:r>
          </a:p>
          <a:p>
            <a:pPr algn="just"/>
            <a:endParaRPr lang="nl-NL" sz="1000" dirty="0">
              <a:latin typeface="Arial" panose="020B0604020202020204" pitchFamily="34" charset="0"/>
              <a:cs typeface="Arial" panose="020B0604020202020204" pitchFamily="34" charset="0"/>
            </a:endParaRPr>
          </a:p>
          <a:p>
            <a:pPr algn="just"/>
            <a:r>
              <a:rPr lang="nl-NL" sz="1000" i="1" dirty="0" err="1">
                <a:latin typeface="Arial" panose="020B0604020202020204" pitchFamily="34" charset="0"/>
                <a:cs typeface="Arial" panose="020B0604020202020204" pitchFamily="34" charset="0"/>
              </a:rPr>
              <a:t>Veelgestelde</a:t>
            </a:r>
            <a:r>
              <a:rPr lang="nl-NL" sz="1000" i="1" dirty="0">
                <a:latin typeface="Arial" panose="020B0604020202020204" pitchFamily="34" charset="0"/>
                <a:cs typeface="Arial" panose="020B0604020202020204" pitchFamily="34" charset="0"/>
              </a:rPr>
              <a:t> vragen </a:t>
            </a:r>
            <a:r>
              <a:rPr lang="nl-NL" sz="1000" dirty="0">
                <a:latin typeface="Arial" panose="020B0604020202020204" pitchFamily="34" charset="0"/>
                <a:cs typeface="Arial" panose="020B0604020202020204" pitchFamily="34" charset="0"/>
              </a:rPr>
              <a:t>(Commissie MER) – Mogelijk is het project MER-plichtig. Het is goed dat al eerder duidelijk te hebben, maar in deze fase moet dat zeker het geval zijn. Dat is nogal een complex onderdeel, en deze informatie helpt met de eerste stap.</a:t>
            </a:r>
            <a:endParaRPr lang="nl-NL" sz="1000" i="1" dirty="0">
              <a:latin typeface="Arial" panose="020B0604020202020204" pitchFamily="34" charset="0"/>
              <a:cs typeface="Arial" panose="020B0604020202020204" pitchFamily="34" charset="0"/>
            </a:endParaRPr>
          </a:p>
          <a:p>
            <a:pPr algn="just"/>
            <a:endParaRPr lang="nl-NL" sz="1000" i="1" dirty="0">
              <a:latin typeface="Arial" panose="020B0604020202020204" pitchFamily="34" charset="0"/>
              <a:cs typeface="Arial" panose="020B0604020202020204" pitchFamily="34" charset="0"/>
            </a:endParaRPr>
          </a:p>
          <a:p>
            <a:pPr algn="just"/>
            <a:endParaRPr lang="nl-NL" sz="1000" dirty="0">
              <a:latin typeface="Arial" panose="020B0604020202020204" pitchFamily="34" charset="0"/>
              <a:cs typeface="Arial" panose="020B0604020202020204" pitchFamily="34" charset="0"/>
            </a:endParaRPr>
          </a:p>
        </p:txBody>
      </p:sp>
      <p:sp>
        <p:nvSpPr>
          <p:cNvPr id="28" name="Tekstvak 27">
            <a:extLst>
              <a:ext uri="{FF2B5EF4-FFF2-40B4-BE49-F238E27FC236}">
                <a16:creationId xmlns:a16="http://schemas.microsoft.com/office/drawing/2014/main" id="{E8FDF2FD-9FB0-4D2C-A08A-1BE261C4ABA8}"/>
              </a:ext>
            </a:extLst>
          </p:cNvPr>
          <p:cNvSpPr txBox="1"/>
          <p:nvPr/>
        </p:nvSpPr>
        <p:spPr>
          <a:xfrm>
            <a:off x="4952144" y="2829100"/>
            <a:ext cx="1128452" cy="3016210"/>
          </a:xfrm>
          <a:prstGeom prst="rect">
            <a:avLst/>
          </a:prstGeom>
          <a:noFill/>
        </p:spPr>
        <p:txBody>
          <a:bodyPr wrap="square" rtlCol="0">
            <a:spAutoFit/>
          </a:bodyPr>
          <a:lstStyle/>
          <a:p>
            <a:pPr algn="ctr"/>
            <a:r>
              <a:rPr lang="nl-NL" sz="1000" b="1" dirty="0">
                <a:latin typeface="Arial" panose="020B0604020202020204" pitchFamily="34" charset="0"/>
                <a:cs typeface="Arial" panose="020B0604020202020204" pitchFamily="34" charset="0"/>
              </a:rPr>
              <a:t>Links</a:t>
            </a:r>
          </a:p>
          <a:p>
            <a:pPr algn="ctr"/>
            <a:endParaRPr lang="nl-NL" sz="1000" b="1" dirty="0">
              <a:latin typeface="Arial" panose="020B0604020202020204" pitchFamily="34" charset="0"/>
              <a:cs typeface="Arial" panose="020B0604020202020204" pitchFamily="34" charset="0"/>
            </a:endParaRPr>
          </a:p>
          <a:p>
            <a:pPr algn="ctr"/>
            <a:endParaRPr lang="nl-NL" sz="1000" b="1"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6"/>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7"/>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r>
              <a:rPr lang="nl-NL" sz="1000" dirty="0">
                <a:latin typeface="Arial" panose="020B0604020202020204" pitchFamily="34" charset="0"/>
                <a:cs typeface="Arial" panose="020B0604020202020204" pitchFamily="34" charset="0"/>
                <a:hlinkClick r:id="rId8"/>
              </a:rPr>
              <a:t>Klik</a:t>
            </a: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a:p>
            <a:pPr algn="ct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427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A0CFFCDAA1FA4EA0A41B4CE286ACA0" ma:contentTypeVersion="11" ma:contentTypeDescription="Create a new document." ma:contentTypeScope="" ma:versionID="5abfddd7c50d7f81d31ffe114877f37a">
  <xsd:schema xmlns:xsd="http://www.w3.org/2001/XMLSchema" xmlns:xs="http://www.w3.org/2001/XMLSchema" xmlns:p="http://schemas.microsoft.com/office/2006/metadata/properties" xmlns:ns3="412ce31d-4d9c-40f7-8c40-8db255bc6f85" xmlns:ns4="8d1391a1-2c3f-42ca-8d4b-41570efe6f56" targetNamespace="http://schemas.microsoft.com/office/2006/metadata/properties" ma:root="true" ma:fieldsID="a331d9f9b5f95dcb5c809b2e63cc432e" ns3:_="" ns4:_="">
    <xsd:import namespace="412ce31d-4d9c-40f7-8c40-8db255bc6f85"/>
    <xsd:import namespace="8d1391a1-2c3f-42ca-8d4b-41570efe6f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ce31d-4d9c-40f7-8c40-8db255bc6f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1391a1-2c3f-42ca-8d4b-41570efe6f5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4D3CCC-406E-4B63-9BEB-44267B209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2ce31d-4d9c-40f7-8c40-8db255bc6f85"/>
    <ds:schemaRef ds:uri="8d1391a1-2c3f-42ca-8d4b-41570efe6f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854202-C535-48BB-8BFF-A2364E6BD773}">
  <ds:schemaRefs>
    <ds:schemaRef ds:uri="http://schemas.microsoft.com/sharepoint/v3/contenttype/forms"/>
  </ds:schemaRefs>
</ds:datastoreItem>
</file>

<file path=customXml/itemProps3.xml><?xml version="1.0" encoding="utf-8"?>
<ds:datastoreItem xmlns:ds="http://schemas.openxmlformats.org/officeDocument/2006/customXml" ds:itemID="{F0EDBA40-0AF6-4037-9007-E279B3DEEB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2338</TotalTime>
  <Words>3095</Words>
  <Application>Microsoft Office PowerPoint</Application>
  <PresentationFormat>Breedbeeld</PresentationFormat>
  <Paragraphs>360</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Blauwdruk participatie wind en zonneparken </vt:lpstr>
      <vt:lpstr>Blauwdruk participatie wind en zonneparken </vt:lpstr>
      <vt:lpstr>Blauwdruk participatie wind en zonneparken </vt:lpstr>
      <vt:lpstr>Blauwdruk participatie wind en zonneparken </vt:lpstr>
      <vt:lpstr>PowerPoint-presentatie</vt:lpstr>
      <vt:lpstr>PowerPoint-presentatie</vt:lpstr>
      <vt:lpstr>PowerPoint-presentatie</vt:lpstr>
      <vt:lpstr>PowerPoint-presentatie</vt:lpstr>
      <vt:lpstr>PowerPoint-presentatie</vt:lpstr>
      <vt:lpstr>PowerPoint-presentatie</vt:lpstr>
      <vt:lpstr>Blauwdruk participatie wind en zonneparken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Belt, Ruben van de (rbe)</dc:creator>
  <cp:lastModifiedBy>Belt, Ruben van de (rbe)</cp:lastModifiedBy>
  <cp:revision>40</cp:revision>
  <dcterms:created xsi:type="dcterms:W3CDTF">2019-11-21T11:48:36Z</dcterms:created>
  <dcterms:modified xsi:type="dcterms:W3CDTF">2020-05-11T13:01:08Z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225633-f92c-4cc3-8039-da610ec32b8c_Enabled">
    <vt:lpwstr>True</vt:lpwstr>
  </property>
  <property fmtid="{D5CDD505-2E9C-101B-9397-08002B2CF9AE}" pid="3" name="MSIP_Label_95225633-f92c-4cc3-8039-da610ec32b8c_SiteId">
    <vt:lpwstr>039901df-31e4-4a23-b00c-1f9800e5961c</vt:lpwstr>
  </property>
  <property fmtid="{D5CDD505-2E9C-101B-9397-08002B2CF9AE}" pid="4" name="MSIP_Label_95225633-f92c-4cc3-8039-da610ec32b8c_Owner">
    <vt:lpwstr>rbe@tg.nl</vt:lpwstr>
  </property>
  <property fmtid="{D5CDD505-2E9C-101B-9397-08002B2CF9AE}" pid="5" name="MSIP_Label_95225633-f92c-4cc3-8039-da610ec32b8c_SetDate">
    <vt:lpwstr>2019-11-21T13:13:56.6670138Z</vt:lpwstr>
  </property>
  <property fmtid="{D5CDD505-2E9C-101B-9397-08002B2CF9AE}" pid="6" name="MSIP_Label_95225633-f92c-4cc3-8039-da610ec32b8c_Name">
    <vt:lpwstr>TG standaard</vt:lpwstr>
  </property>
  <property fmtid="{D5CDD505-2E9C-101B-9397-08002B2CF9AE}" pid="7" name="MSIP_Label_95225633-f92c-4cc3-8039-da610ec32b8c_Application">
    <vt:lpwstr>Microsoft Azure Information Protection</vt:lpwstr>
  </property>
  <property fmtid="{D5CDD505-2E9C-101B-9397-08002B2CF9AE}" pid="8" name="MSIP_Label_95225633-f92c-4cc3-8039-da610ec32b8c_ActionId">
    <vt:lpwstr>82d1d303-b9c2-453d-a409-121a59e16a50</vt:lpwstr>
  </property>
  <property fmtid="{D5CDD505-2E9C-101B-9397-08002B2CF9AE}" pid="9" name="MSIP_Label_95225633-f92c-4cc3-8039-da610ec32b8c_Extended_MSFT_Method">
    <vt:lpwstr>Automatic</vt:lpwstr>
  </property>
  <property fmtid="{D5CDD505-2E9C-101B-9397-08002B2CF9AE}" pid="10" name="Sensitivity">
    <vt:lpwstr>TG standaard</vt:lpwstr>
  </property>
  <property fmtid="{D5CDD505-2E9C-101B-9397-08002B2CF9AE}" pid="11" name="ContentTypeId">
    <vt:lpwstr>0x0101000BA0CFFCDAA1FA4EA0A41B4CE286ACA0</vt:lpwstr>
  </property>
</Properties>
</file>